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57" r:id="rId3"/>
    <p:sldId id="311" r:id="rId4"/>
    <p:sldId id="258" r:id="rId5"/>
    <p:sldId id="312" r:id="rId6"/>
    <p:sldId id="270" r:id="rId7"/>
    <p:sldId id="261" r:id="rId8"/>
    <p:sldId id="260" r:id="rId9"/>
    <p:sldId id="314" r:id="rId10"/>
    <p:sldId id="259" r:id="rId11"/>
    <p:sldId id="313" r:id="rId12"/>
    <p:sldId id="262" r:id="rId13"/>
    <p:sldId id="263" r:id="rId14"/>
    <p:sldId id="264" r:id="rId15"/>
    <p:sldId id="265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Cambria Math" panose="02040503050406030204" pitchFamily="18" charset="0"/>
      <p:regular r:id="rId19"/>
    </p:embeddedFont>
    <p:embeddedFont>
      <p:font typeface="Cascadia Mono SemiBold" panose="020B0609020000020004" pitchFamily="49" charset="0"/>
      <p:bold r:id="rId20"/>
    </p:embeddedFont>
    <p:embeddedFont>
      <p:font typeface="Catamaran" panose="020B0604020202020204" charset="0"/>
      <p:regular r:id="rId21"/>
      <p:bold r:id="rId22"/>
    </p:embeddedFont>
    <p:embeddedFont>
      <p:font typeface="Hepta Slab" panose="020B0604020202020204" charset="0"/>
      <p:regular r:id="rId23"/>
      <p:bold r:id="rId24"/>
    </p:embeddedFont>
    <p:embeddedFont>
      <p:font typeface="Hepta Slab Medium" panose="020B0604020202020204" charset="0"/>
      <p:regular r:id="rId25"/>
      <p:bold r:id="rId26"/>
    </p:embeddedFont>
    <p:embeddedFont>
      <p:font typeface="Nunito Light" pitchFamily="2" charset="-52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B018EE-6A8E-4BB5-B562-2C59A9B04A0B}">
  <a:tblStyle styleId="{97B018EE-6A8E-4BB5-B562-2C59A9B04A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972B4D2-D530-4067-AF37-CBAC162ED5F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6EFBCE-C6F9-4404-8FE4-59D20364D68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1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95E0A31-9910-CDF2-8D5B-EB1E36E68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54dda1946d_6_257:notes">
            <a:extLst>
              <a:ext uri="{FF2B5EF4-FFF2-40B4-BE49-F238E27FC236}">
                <a16:creationId xmlns:a16="http://schemas.microsoft.com/office/drawing/2014/main" id="{19D323B4-D9C4-8DF7-0159-07D3CB217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54dda1946d_6_257:notes">
            <a:extLst>
              <a:ext uri="{FF2B5EF4-FFF2-40B4-BE49-F238E27FC236}">
                <a16:creationId xmlns:a16="http://schemas.microsoft.com/office/drawing/2014/main" id="{F2FA824D-010B-9F98-34EE-A6663C9C15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36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8DF4F08C-65A3-E81C-E85C-64AAACC2A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d431007ba2_0_208:notes">
            <a:extLst>
              <a:ext uri="{FF2B5EF4-FFF2-40B4-BE49-F238E27FC236}">
                <a16:creationId xmlns:a16="http://schemas.microsoft.com/office/drawing/2014/main" id="{05095D38-2B5A-D6C1-0FDC-8A113DC63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d431007ba2_0_208:notes">
            <a:extLst>
              <a:ext uri="{FF2B5EF4-FFF2-40B4-BE49-F238E27FC236}">
                <a16:creationId xmlns:a16="http://schemas.microsoft.com/office/drawing/2014/main" id="{E5DCC895-39FB-24EF-AF4D-5820AA903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84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>
          <a:extLst>
            <a:ext uri="{FF2B5EF4-FFF2-40B4-BE49-F238E27FC236}">
              <a16:creationId xmlns:a16="http://schemas.microsoft.com/office/drawing/2014/main" id="{D97A1367-F8B6-99CB-4CAF-5645525F4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d431007ba2_0_215:notes">
            <a:extLst>
              <a:ext uri="{FF2B5EF4-FFF2-40B4-BE49-F238E27FC236}">
                <a16:creationId xmlns:a16="http://schemas.microsoft.com/office/drawing/2014/main" id="{F2E6BDB9-15DC-2B3A-3114-1F35F9BDF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d431007ba2_0_215:notes">
            <a:extLst>
              <a:ext uri="{FF2B5EF4-FFF2-40B4-BE49-F238E27FC236}">
                <a16:creationId xmlns:a16="http://schemas.microsoft.com/office/drawing/2014/main" id="{A4046DAE-CDE0-1CC4-7392-7D340B600E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995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B3EFE7D-6026-FE2E-13D7-7DE60B5D1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54dda1946d_6_257:notes">
            <a:extLst>
              <a:ext uri="{FF2B5EF4-FFF2-40B4-BE49-F238E27FC236}">
                <a16:creationId xmlns:a16="http://schemas.microsoft.com/office/drawing/2014/main" id="{3765245B-8256-CC1F-089F-153CF776E9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54dda1946d_6_257:notes">
            <a:extLst>
              <a:ext uri="{FF2B5EF4-FFF2-40B4-BE49-F238E27FC236}">
                <a16:creationId xmlns:a16="http://schemas.microsoft.com/office/drawing/2014/main" id="{896C83A1-B791-E154-3F78-D2106477F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0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488"/>
            <a:ext cx="40824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172400"/>
            <a:ext cx="2157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604000"/>
            <a:ext cx="9144000" cy="54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2_2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23"/>
          <p:cNvSpPr txBox="1">
            <a:spLocks noGrp="1"/>
          </p:cNvSpPr>
          <p:nvPr>
            <p:ph type="subTitle" idx="1"/>
          </p:nvPr>
        </p:nvSpPr>
        <p:spPr>
          <a:xfrm>
            <a:off x="1525350" y="1416050"/>
            <a:ext cx="6093300" cy="2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7" name="Google Shape;131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23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23"/>
          <p:cNvGrpSpPr/>
          <p:nvPr/>
        </p:nvGrpSpPr>
        <p:grpSpPr>
          <a:xfrm>
            <a:off x="-4236028" y="4840462"/>
            <a:ext cx="17689997" cy="194169"/>
            <a:chOff x="-4236028" y="4840462"/>
            <a:chExt cx="17689997" cy="194169"/>
          </a:xfrm>
        </p:grpSpPr>
        <p:sp>
          <p:nvSpPr>
            <p:cNvPr id="1320" name="Google Shape;1320;p23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3"/>
          <p:cNvGrpSpPr/>
          <p:nvPr/>
        </p:nvGrpSpPr>
        <p:grpSpPr>
          <a:xfrm>
            <a:off x="-2384307" y="2188862"/>
            <a:ext cx="13484058" cy="2726031"/>
            <a:chOff x="-2384307" y="2188862"/>
            <a:chExt cx="13484058" cy="2726031"/>
          </a:xfrm>
        </p:grpSpPr>
        <p:grpSp>
          <p:nvGrpSpPr>
            <p:cNvPr id="1323" name="Google Shape;1323;p23"/>
            <p:cNvGrpSpPr/>
            <p:nvPr/>
          </p:nvGrpSpPr>
          <p:grpSpPr>
            <a:xfrm rot="-5400000" flipH="1">
              <a:off x="9537654" y="3268279"/>
              <a:ext cx="545368" cy="2135575"/>
              <a:chOff x="1877900" y="2091175"/>
              <a:chExt cx="292000" cy="1143425"/>
            </a:xfrm>
          </p:grpSpPr>
          <p:sp>
            <p:nvSpPr>
              <p:cNvPr id="1324" name="Google Shape;1324;p23"/>
              <p:cNvSpPr/>
              <p:nvPr/>
            </p:nvSpPr>
            <p:spPr>
              <a:xfrm>
                <a:off x="1877900" y="2091175"/>
                <a:ext cx="291975" cy="11434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5737" extrusionOk="0">
                    <a:moveTo>
                      <a:pt x="1" y="1"/>
                    </a:moveTo>
                    <a:lnTo>
                      <a:pt x="1" y="45737"/>
                    </a:lnTo>
                    <a:lnTo>
                      <a:pt x="11678" y="45737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3"/>
              <p:cNvSpPr/>
              <p:nvPr/>
            </p:nvSpPr>
            <p:spPr>
              <a:xfrm>
                <a:off x="1877900" y="2165650"/>
                <a:ext cx="291950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044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1626" y="2312"/>
                    </a:lnTo>
                    <a:cubicBezTo>
                      <a:pt x="1223" y="2644"/>
                      <a:pt x="992" y="3029"/>
                      <a:pt x="992" y="3440"/>
                    </a:cubicBezTo>
                    <a:cubicBezTo>
                      <a:pt x="992" y="3861"/>
                      <a:pt x="1233" y="4001"/>
                      <a:pt x="1654" y="4001"/>
                    </a:cubicBezTo>
                    <a:cubicBezTo>
                      <a:pt x="2290" y="4001"/>
                      <a:pt x="3338" y="3680"/>
                      <a:pt x="4583" y="3525"/>
                    </a:cubicBezTo>
                    <a:lnTo>
                      <a:pt x="4583" y="3525"/>
                    </a:lnTo>
                    <a:cubicBezTo>
                      <a:pt x="4493" y="3926"/>
                      <a:pt x="4609" y="4351"/>
                      <a:pt x="4947" y="4670"/>
                    </a:cubicBezTo>
                    <a:cubicBezTo>
                      <a:pt x="5212" y="4919"/>
                      <a:pt x="5585" y="5043"/>
                      <a:pt x="5953" y="5043"/>
                    </a:cubicBezTo>
                    <a:cubicBezTo>
                      <a:pt x="6098" y="5043"/>
                      <a:pt x="6242" y="5024"/>
                      <a:pt x="6379" y="4986"/>
                    </a:cubicBezTo>
                    <a:cubicBezTo>
                      <a:pt x="7006" y="4809"/>
                      <a:pt x="7344" y="4158"/>
                      <a:pt x="7241" y="3544"/>
                    </a:cubicBezTo>
                    <a:lnTo>
                      <a:pt x="7241" y="3544"/>
                    </a:lnTo>
                    <a:cubicBezTo>
                      <a:pt x="8422" y="3705"/>
                      <a:pt x="9413" y="4002"/>
                      <a:pt x="10025" y="4002"/>
                    </a:cubicBezTo>
                    <a:cubicBezTo>
                      <a:pt x="10445" y="4002"/>
                      <a:pt x="10686" y="3862"/>
                      <a:pt x="10686" y="3441"/>
                    </a:cubicBezTo>
                    <a:cubicBezTo>
                      <a:pt x="10686" y="3030"/>
                      <a:pt x="10455" y="2645"/>
                      <a:pt x="10053" y="2313"/>
                    </a:cubicBezTo>
                    <a:lnTo>
                      <a:pt x="11677" y="231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3"/>
              <p:cNvSpPr/>
              <p:nvPr/>
            </p:nvSpPr>
            <p:spPr>
              <a:xfrm>
                <a:off x="1913025" y="2306750"/>
                <a:ext cx="221800" cy="712250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28490" extrusionOk="0">
                    <a:moveTo>
                      <a:pt x="253" y="0"/>
                    </a:moveTo>
                    <a:cubicBezTo>
                      <a:pt x="253" y="139"/>
                      <a:pt x="140" y="253"/>
                      <a:pt x="0" y="253"/>
                    </a:cubicBezTo>
                    <a:lnTo>
                      <a:pt x="0" y="28237"/>
                    </a:lnTo>
                    <a:cubicBezTo>
                      <a:pt x="139" y="28237"/>
                      <a:pt x="253" y="28349"/>
                      <a:pt x="253" y="28490"/>
                    </a:cubicBezTo>
                    <a:lnTo>
                      <a:pt x="8618" y="28490"/>
                    </a:lnTo>
                    <a:cubicBezTo>
                      <a:pt x="8618" y="28350"/>
                      <a:pt x="8731" y="28237"/>
                      <a:pt x="8869" y="28237"/>
                    </a:cubicBezTo>
                    <a:cubicBezTo>
                      <a:pt x="8870" y="28237"/>
                      <a:pt x="8871" y="28237"/>
                      <a:pt x="8871" y="28237"/>
                    </a:cubicBezTo>
                    <a:lnTo>
                      <a:pt x="8871" y="253"/>
                    </a:lnTo>
                    <a:cubicBezTo>
                      <a:pt x="8732" y="253"/>
                      <a:pt x="8618" y="141"/>
                      <a:pt x="86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3"/>
              <p:cNvSpPr/>
              <p:nvPr/>
            </p:nvSpPr>
            <p:spPr>
              <a:xfrm>
                <a:off x="1936250" y="2329400"/>
                <a:ext cx="175325" cy="666900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26676" extrusionOk="0">
                    <a:moveTo>
                      <a:pt x="253" y="0"/>
                    </a:moveTo>
                    <a:cubicBezTo>
                      <a:pt x="253" y="140"/>
                      <a:pt x="141" y="254"/>
                      <a:pt x="1" y="254"/>
                    </a:cubicBezTo>
                    <a:lnTo>
                      <a:pt x="1" y="26423"/>
                    </a:lnTo>
                    <a:cubicBezTo>
                      <a:pt x="140" y="26423"/>
                      <a:pt x="253" y="26535"/>
                      <a:pt x="253" y="26676"/>
                    </a:cubicBezTo>
                    <a:lnTo>
                      <a:pt x="6760" y="26676"/>
                    </a:lnTo>
                    <a:cubicBezTo>
                      <a:pt x="6760" y="26535"/>
                      <a:pt x="6874" y="26423"/>
                      <a:pt x="7013" y="26423"/>
                    </a:cubicBezTo>
                    <a:lnTo>
                      <a:pt x="7013" y="254"/>
                    </a:lnTo>
                    <a:cubicBezTo>
                      <a:pt x="6874" y="254"/>
                      <a:pt x="6760" y="142"/>
                      <a:pt x="6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3"/>
              <p:cNvSpPr/>
              <p:nvPr/>
            </p:nvSpPr>
            <p:spPr>
              <a:xfrm>
                <a:off x="1877900" y="21227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3"/>
              <p:cNvSpPr/>
              <p:nvPr/>
            </p:nvSpPr>
            <p:spPr>
              <a:xfrm>
                <a:off x="1877900" y="31915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3"/>
              <p:cNvSpPr/>
              <p:nvPr/>
            </p:nvSpPr>
            <p:spPr>
              <a:xfrm>
                <a:off x="2000150" y="2379625"/>
                <a:ext cx="47500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813" extrusionOk="0">
                    <a:moveTo>
                      <a:pt x="950" y="0"/>
                    </a:moveTo>
                    <a:lnTo>
                      <a:pt x="1" y="950"/>
                    </a:lnTo>
                    <a:lnTo>
                      <a:pt x="950" y="1899"/>
                    </a:lnTo>
                    <a:lnTo>
                      <a:pt x="1899" y="950"/>
                    </a:lnTo>
                    <a:lnTo>
                      <a:pt x="950" y="0"/>
                    </a:lnTo>
                    <a:close/>
                    <a:moveTo>
                      <a:pt x="950" y="2324"/>
                    </a:moveTo>
                    <a:lnTo>
                      <a:pt x="1" y="3273"/>
                    </a:lnTo>
                    <a:lnTo>
                      <a:pt x="950" y="4223"/>
                    </a:lnTo>
                    <a:lnTo>
                      <a:pt x="1899" y="3273"/>
                    </a:lnTo>
                    <a:lnTo>
                      <a:pt x="950" y="2324"/>
                    </a:lnTo>
                    <a:close/>
                    <a:moveTo>
                      <a:pt x="950" y="4647"/>
                    </a:moveTo>
                    <a:lnTo>
                      <a:pt x="1" y="5597"/>
                    </a:lnTo>
                    <a:lnTo>
                      <a:pt x="950" y="6546"/>
                    </a:lnTo>
                    <a:lnTo>
                      <a:pt x="1899" y="5597"/>
                    </a:lnTo>
                    <a:lnTo>
                      <a:pt x="950" y="4647"/>
                    </a:lnTo>
                    <a:close/>
                    <a:moveTo>
                      <a:pt x="950" y="6971"/>
                    </a:moveTo>
                    <a:lnTo>
                      <a:pt x="1" y="7920"/>
                    </a:lnTo>
                    <a:lnTo>
                      <a:pt x="950" y="8870"/>
                    </a:lnTo>
                    <a:lnTo>
                      <a:pt x="1899" y="7920"/>
                    </a:lnTo>
                    <a:lnTo>
                      <a:pt x="950" y="6971"/>
                    </a:lnTo>
                    <a:close/>
                    <a:moveTo>
                      <a:pt x="950" y="9296"/>
                    </a:moveTo>
                    <a:lnTo>
                      <a:pt x="1" y="10245"/>
                    </a:lnTo>
                    <a:lnTo>
                      <a:pt x="950" y="11194"/>
                    </a:lnTo>
                    <a:lnTo>
                      <a:pt x="1899" y="10245"/>
                    </a:lnTo>
                    <a:lnTo>
                      <a:pt x="950" y="9296"/>
                    </a:lnTo>
                    <a:close/>
                    <a:moveTo>
                      <a:pt x="950" y="11620"/>
                    </a:moveTo>
                    <a:lnTo>
                      <a:pt x="1" y="12569"/>
                    </a:lnTo>
                    <a:lnTo>
                      <a:pt x="950" y="13518"/>
                    </a:lnTo>
                    <a:lnTo>
                      <a:pt x="1899" y="12569"/>
                    </a:lnTo>
                    <a:lnTo>
                      <a:pt x="950" y="11620"/>
                    </a:lnTo>
                    <a:close/>
                    <a:moveTo>
                      <a:pt x="950" y="13943"/>
                    </a:moveTo>
                    <a:lnTo>
                      <a:pt x="1" y="14893"/>
                    </a:lnTo>
                    <a:lnTo>
                      <a:pt x="950" y="15841"/>
                    </a:lnTo>
                    <a:lnTo>
                      <a:pt x="1899" y="14893"/>
                    </a:lnTo>
                    <a:lnTo>
                      <a:pt x="950" y="13943"/>
                    </a:lnTo>
                    <a:close/>
                    <a:moveTo>
                      <a:pt x="950" y="16267"/>
                    </a:moveTo>
                    <a:lnTo>
                      <a:pt x="1" y="17216"/>
                    </a:lnTo>
                    <a:lnTo>
                      <a:pt x="950" y="18166"/>
                    </a:lnTo>
                    <a:lnTo>
                      <a:pt x="1899" y="17216"/>
                    </a:lnTo>
                    <a:lnTo>
                      <a:pt x="950" y="16267"/>
                    </a:lnTo>
                    <a:close/>
                    <a:moveTo>
                      <a:pt x="950" y="18590"/>
                    </a:moveTo>
                    <a:lnTo>
                      <a:pt x="1" y="19540"/>
                    </a:lnTo>
                    <a:lnTo>
                      <a:pt x="950" y="20489"/>
                    </a:lnTo>
                    <a:lnTo>
                      <a:pt x="1899" y="19540"/>
                    </a:lnTo>
                    <a:lnTo>
                      <a:pt x="950" y="18590"/>
                    </a:lnTo>
                    <a:close/>
                    <a:moveTo>
                      <a:pt x="950" y="20914"/>
                    </a:moveTo>
                    <a:lnTo>
                      <a:pt x="1" y="21863"/>
                    </a:lnTo>
                    <a:lnTo>
                      <a:pt x="950" y="22813"/>
                    </a:lnTo>
                    <a:lnTo>
                      <a:pt x="1899" y="21863"/>
                    </a:lnTo>
                    <a:lnTo>
                      <a:pt x="950" y="209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3"/>
              <p:cNvSpPr/>
              <p:nvPr/>
            </p:nvSpPr>
            <p:spPr>
              <a:xfrm>
                <a:off x="1877975" y="3031100"/>
                <a:ext cx="291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304" extrusionOk="0">
                    <a:moveTo>
                      <a:pt x="5948" y="0"/>
                    </a:moveTo>
                    <a:cubicBezTo>
                      <a:pt x="5581" y="0"/>
                      <a:pt x="5210" y="124"/>
                      <a:pt x="4945" y="374"/>
                    </a:cubicBezTo>
                    <a:cubicBezTo>
                      <a:pt x="4530" y="766"/>
                      <a:pt x="4445" y="1321"/>
                      <a:pt x="4672" y="1792"/>
                    </a:cubicBezTo>
                    <a:cubicBezTo>
                      <a:pt x="3387" y="1640"/>
                      <a:pt x="2304" y="1303"/>
                      <a:pt x="1652" y="1303"/>
                    </a:cubicBezTo>
                    <a:cubicBezTo>
                      <a:pt x="1232" y="1303"/>
                      <a:pt x="990" y="1443"/>
                      <a:pt x="990" y="1863"/>
                    </a:cubicBezTo>
                    <a:cubicBezTo>
                      <a:pt x="990" y="2274"/>
                      <a:pt x="1221" y="2659"/>
                      <a:pt x="1624" y="2992"/>
                    </a:cubicBezTo>
                    <a:lnTo>
                      <a:pt x="0" y="2992"/>
                    </a:lnTo>
                    <a:lnTo>
                      <a:pt x="0" y="5303"/>
                    </a:lnTo>
                    <a:lnTo>
                      <a:pt x="11677" y="5303"/>
                    </a:lnTo>
                    <a:lnTo>
                      <a:pt x="11677" y="2992"/>
                    </a:lnTo>
                    <a:lnTo>
                      <a:pt x="10052" y="2992"/>
                    </a:lnTo>
                    <a:cubicBezTo>
                      <a:pt x="10453" y="2659"/>
                      <a:pt x="10684" y="2275"/>
                      <a:pt x="10684" y="1865"/>
                    </a:cubicBezTo>
                    <a:cubicBezTo>
                      <a:pt x="10684" y="1444"/>
                      <a:pt x="10442" y="1304"/>
                      <a:pt x="10021" y="1304"/>
                    </a:cubicBezTo>
                    <a:cubicBezTo>
                      <a:pt x="9396" y="1304"/>
                      <a:pt x="8377" y="1612"/>
                      <a:pt x="7163" y="1771"/>
                    </a:cubicBezTo>
                    <a:cubicBezTo>
                      <a:pt x="7437" y="1092"/>
                      <a:pt x="7098" y="262"/>
                      <a:pt x="6377" y="59"/>
                    </a:cubicBezTo>
                    <a:cubicBezTo>
                      <a:pt x="6239" y="20"/>
                      <a:pt x="6094" y="0"/>
                      <a:pt x="5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3"/>
              <p:cNvSpPr/>
              <p:nvPr/>
            </p:nvSpPr>
            <p:spPr>
              <a:xfrm>
                <a:off x="1900100" y="3121950"/>
                <a:ext cx="25500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030" extrusionOk="0">
                    <a:moveTo>
                      <a:pt x="592" y="1"/>
                    </a:moveTo>
                    <a:cubicBezTo>
                      <a:pt x="370" y="1"/>
                      <a:pt x="153" y="148"/>
                      <a:pt x="83" y="358"/>
                    </a:cubicBezTo>
                    <a:cubicBezTo>
                      <a:pt x="1" y="602"/>
                      <a:pt x="181" y="914"/>
                      <a:pt x="416" y="1000"/>
                    </a:cubicBezTo>
                    <a:cubicBezTo>
                      <a:pt x="471" y="1020"/>
                      <a:pt x="530" y="1030"/>
                      <a:pt x="589" y="1030"/>
                    </a:cubicBezTo>
                    <a:cubicBezTo>
                      <a:pt x="844" y="1030"/>
                      <a:pt x="1101" y="850"/>
                      <a:pt x="1107" y="581"/>
                    </a:cubicBezTo>
                    <a:cubicBezTo>
                      <a:pt x="1112" y="298"/>
                      <a:pt x="944" y="36"/>
                      <a:pt x="647" y="4"/>
                    </a:cubicBezTo>
                    <a:cubicBezTo>
                      <a:pt x="628" y="2"/>
                      <a:pt x="610" y="1"/>
                      <a:pt x="592" y="1"/>
                    </a:cubicBezTo>
                    <a:close/>
                    <a:moveTo>
                      <a:pt x="2865" y="1"/>
                    </a:moveTo>
                    <a:cubicBezTo>
                      <a:pt x="2642" y="1"/>
                      <a:pt x="2426" y="148"/>
                      <a:pt x="2356" y="358"/>
                    </a:cubicBezTo>
                    <a:cubicBezTo>
                      <a:pt x="2273" y="602"/>
                      <a:pt x="2453" y="914"/>
                      <a:pt x="2688" y="1000"/>
                    </a:cubicBezTo>
                    <a:cubicBezTo>
                      <a:pt x="2744" y="1020"/>
                      <a:pt x="2803" y="1030"/>
                      <a:pt x="2862" y="1030"/>
                    </a:cubicBezTo>
                    <a:cubicBezTo>
                      <a:pt x="3116" y="1030"/>
                      <a:pt x="3373" y="850"/>
                      <a:pt x="3378" y="581"/>
                    </a:cubicBezTo>
                    <a:cubicBezTo>
                      <a:pt x="3384" y="298"/>
                      <a:pt x="3217" y="36"/>
                      <a:pt x="2919" y="4"/>
                    </a:cubicBezTo>
                    <a:cubicBezTo>
                      <a:pt x="2901" y="2"/>
                      <a:pt x="2883" y="1"/>
                      <a:pt x="2865" y="1"/>
                    </a:cubicBezTo>
                    <a:close/>
                    <a:moveTo>
                      <a:pt x="5137" y="1"/>
                    </a:moveTo>
                    <a:cubicBezTo>
                      <a:pt x="4914" y="1"/>
                      <a:pt x="4698" y="148"/>
                      <a:pt x="4627" y="358"/>
                    </a:cubicBezTo>
                    <a:cubicBezTo>
                      <a:pt x="4545" y="602"/>
                      <a:pt x="4724" y="914"/>
                      <a:pt x="4959" y="1000"/>
                    </a:cubicBezTo>
                    <a:cubicBezTo>
                      <a:pt x="5015" y="1020"/>
                      <a:pt x="5074" y="1030"/>
                      <a:pt x="5133" y="1030"/>
                    </a:cubicBezTo>
                    <a:cubicBezTo>
                      <a:pt x="5388" y="1030"/>
                      <a:pt x="5644" y="850"/>
                      <a:pt x="5650" y="581"/>
                    </a:cubicBezTo>
                    <a:cubicBezTo>
                      <a:pt x="5654" y="298"/>
                      <a:pt x="5488" y="36"/>
                      <a:pt x="5191" y="4"/>
                    </a:cubicBezTo>
                    <a:cubicBezTo>
                      <a:pt x="5173" y="2"/>
                      <a:pt x="5155" y="1"/>
                      <a:pt x="5137" y="1"/>
                    </a:cubicBezTo>
                    <a:close/>
                    <a:moveTo>
                      <a:pt x="7408" y="1"/>
                    </a:moveTo>
                    <a:cubicBezTo>
                      <a:pt x="7186" y="1"/>
                      <a:pt x="6969" y="148"/>
                      <a:pt x="6898" y="358"/>
                    </a:cubicBezTo>
                    <a:cubicBezTo>
                      <a:pt x="6817" y="602"/>
                      <a:pt x="6996" y="914"/>
                      <a:pt x="7231" y="1000"/>
                    </a:cubicBezTo>
                    <a:cubicBezTo>
                      <a:pt x="7287" y="1020"/>
                      <a:pt x="7345" y="1030"/>
                      <a:pt x="7405" y="1030"/>
                    </a:cubicBezTo>
                    <a:cubicBezTo>
                      <a:pt x="7659" y="1030"/>
                      <a:pt x="7916" y="850"/>
                      <a:pt x="7921" y="581"/>
                    </a:cubicBezTo>
                    <a:cubicBezTo>
                      <a:pt x="7926" y="298"/>
                      <a:pt x="7759" y="36"/>
                      <a:pt x="7463" y="4"/>
                    </a:cubicBezTo>
                    <a:cubicBezTo>
                      <a:pt x="7445" y="2"/>
                      <a:pt x="7427" y="1"/>
                      <a:pt x="7408" y="1"/>
                    </a:cubicBezTo>
                    <a:close/>
                    <a:moveTo>
                      <a:pt x="9679" y="1"/>
                    </a:moveTo>
                    <a:cubicBezTo>
                      <a:pt x="9457" y="1"/>
                      <a:pt x="9240" y="148"/>
                      <a:pt x="9170" y="358"/>
                    </a:cubicBezTo>
                    <a:cubicBezTo>
                      <a:pt x="9088" y="602"/>
                      <a:pt x="9267" y="914"/>
                      <a:pt x="9503" y="1000"/>
                    </a:cubicBezTo>
                    <a:cubicBezTo>
                      <a:pt x="9559" y="1020"/>
                      <a:pt x="9618" y="1030"/>
                      <a:pt x="9677" y="1030"/>
                    </a:cubicBezTo>
                    <a:cubicBezTo>
                      <a:pt x="9932" y="1030"/>
                      <a:pt x="10188" y="850"/>
                      <a:pt x="10194" y="581"/>
                    </a:cubicBezTo>
                    <a:cubicBezTo>
                      <a:pt x="10199" y="298"/>
                      <a:pt x="10032" y="36"/>
                      <a:pt x="9734" y="4"/>
                    </a:cubicBezTo>
                    <a:cubicBezTo>
                      <a:pt x="9716" y="2"/>
                      <a:pt x="9697" y="1"/>
                      <a:pt x="9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3"/>
              <p:cNvSpPr/>
              <p:nvPr/>
            </p:nvSpPr>
            <p:spPr>
              <a:xfrm>
                <a:off x="1900075" y="2181075"/>
                <a:ext cx="255025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1030" extrusionOk="0">
                    <a:moveTo>
                      <a:pt x="589" y="0"/>
                    </a:moveTo>
                    <a:cubicBezTo>
                      <a:pt x="529" y="0"/>
                      <a:pt x="470" y="10"/>
                      <a:pt x="414" y="30"/>
                    </a:cubicBezTo>
                    <a:cubicBezTo>
                      <a:pt x="179" y="116"/>
                      <a:pt x="1" y="428"/>
                      <a:pt x="82" y="672"/>
                    </a:cubicBezTo>
                    <a:cubicBezTo>
                      <a:pt x="153" y="882"/>
                      <a:pt x="370" y="1029"/>
                      <a:pt x="592" y="1029"/>
                    </a:cubicBezTo>
                    <a:cubicBezTo>
                      <a:pt x="610" y="1029"/>
                      <a:pt x="628" y="1028"/>
                      <a:pt x="647" y="1026"/>
                    </a:cubicBezTo>
                    <a:cubicBezTo>
                      <a:pt x="945" y="994"/>
                      <a:pt x="1112" y="732"/>
                      <a:pt x="1106" y="449"/>
                    </a:cubicBezTo>
                    <a:cubicBezTo>
                      <a:pt x="1102" y="181"/>
                      <a:pt x="844" y="0"/>
                      <a:pt x="589" y="0"/>
                    </a:cubicBezTo>
                    <a:close/>
                    <a:moveTo>
                      <a:pt x="2861" y="0"/>
                    </a:moveTo>
                    <a:cubicBezTo>
                      <a:pt x="2802" y="0"/>
                      <a:pt x="2743" y="10"/>
                      <a:pt x="2687" y="30"/>
                    </a:cubicBezTo>
                    <a:cubicBezTo>
                      <a:pt x="2454" y="116"/>
                      <a:pt x="2273" y="428"/>
                      <a:pt x="2355" y="672"/>
                    </a:cubicBezTo>
                    <a:cubicBezTo>
                      <a:pt x="2426" y="882"/>
                      <a:pt x="2642" y="1029"/>
                      <a:pt x="2865" y="1029"/>
                    </a:cubicBezTo>
                    <a:cubicBezTo>
                      <a:pt x="2883" y="1029"/>
                      <a:pt x="2901" y="1028"/>
                      <a:pt x="2919" y="1026"/>
                    </a:cubicBezTo>
                    <a:cubicBezTo>
                      <a:pt x="3216" y="994"/>
                      <a:pt x="3385" y="732"/>
                      <a:pt x="3378" y="449"/>
                    </a:cubicBezTo>
                    <a:cubicBezTo>
                      <a:pt x="3374" y="181"/>
                      <a:pt x="3117" y="0"/>
                      <a:pt x="2861" y="0"/>
                    </a:cubicBezTo>
                    <a:close/>
                    <a:moveTo>
                      <a:pt x="5133" y="0"/>
                    </a:moveTo>
                    <a:cubicBezTo>
                      <a:pt x="5074" y="0"/>
                      <a:pt x="5015" y="10"/>
                      <a:pt x="4959" y="30"/>
                    </a:cubicBezTo>
                    <a:cubicBezTo>
                      <a:pt x="4726" y="116"/>
                      <a:pt x="4545" y="428"/>
                      <a:pt x="4626" y="672"/>
                    </a:cubicBezTo>
                    <a:cubicBezTo>
                      <a:pt x="4697" y="882"/>
                      <a:pt x="4914" y="1029"/>
                      <a:pt x="5137" y="1029"/>
                    </a:cubicBezTo>
                    <a:cubicBezTo>
                      <a:pt x="5155" y="1029"/>
                      <a:pt x="5173" y="1028"/>
                      <a:pt x="5191" y="1026"/>
                    </a:cubicBezTo>
                    <a:cubicBezTo>
                      <a:pt x="5487" y="994"/>
                      <a:pt x="5656" y="732"/>
                      <a:pt x="5649" y="449"/>
                    </a:cubicBezTo>
                    <a:cubicBezTo>
                      <a:pt x="5645" y="181"/>
                      <a:pt x="5388" y="0"/>
                      <a:pt x="5133" y="0"/>
                    </a:cubicBezTo>
                    <a:close/>
                    <a:moveTo>
                      <a:pt x="7405" y="0"/>
                    </a:moveTo>
                    <a:cubicBezTo>
                      <a:pt x="7346" y="0"/>
                      <a:pt x="7287" y="10"/>
                      <a:pt x="7232" y="30"/>
                    </a:cubicBezTo>
                    <a:cubicBezTo>
                      <a:pt x="6999" y="116"/>
                      <a:pt x="6818" y="428"/>
                      <a:pt x="6899" y="672"/>
                    </a:cubicBezTo>
                    <a:cubicBezTo>
                      <a:pt x="6970" y="882"/>
                      <a:pt x="7187" y="1029"/>
                      <a:pt x="7409" y="1029"/>
                    </a:cubicBezTo>
                    <a:cubicBezTo>
                      <a:pt x="7428" y="1029"/>
                      <a:pt x="7446" y="1028"/>
                      <a:pt x="7464" y="1026"/>
                    </a:cubicBezTo>
                    <a:cubicBezTo>
                      <a:pt x="7760" y="994"/>
                      <a:pt x="7929" y="732"/>
                      <a:pt x="7922" y="449"/>
                    </a:cubicBezTo>
                    <a:cubicBezTo>
                      <a:pt x="7917" y="181"/>
                      <a:pt x="7660" y="0"/>
                      <a:pt x="7405" y="0"/>
                    </a:cubicBezTo>
                    <a:close/>
                    <a:moveTo>
                      <a:pt x="9677" y="0"/>
                    </a:moveTo>
                    <a:cubicBezTo>
                      <a:pt x="9618" y="0"/>
                      <a:pt x="9559" y="10"/>
                      <a:pt x="9504" y="30"/>
                    </a:cubicBezTo>
                    <a:cubicBezTo>
                      <a:pt x="9269" y="116"/>
                      <a:pt x="9090" y="428"/>
                      <a:pt x="9171" y="672"/>
                    </a:cubicBezTo>
                    <a:cubicBezTo>
                      <a:pt x="9241" y="882"/>
                      <a:pt x="9458" y="1029"/>
                      <a:pt x="9680" y="1029"/>
                    </a:cubicBezTo>
                    <a:cubicBezTo>
                      <a:pt x="9698" y="1029"/>
                      <a:pt x="9717" y="1028"/>
                      <a:pt x="9735" y="1026"/>
                    </a:cubicBezTo>
                    <a:cubicBezTo>
                      <a:pt x="10032" y="994"/>
                      <a:pt x="10200" y="732"/>
                      <a:pt x="10195" y="449"/>
                    </a:cubicBezTo>
                    <a:cubicBezTo>
                      <a:pt x="10189" y="181"/>
                      <a:pt x="9932" y="0"/>
                      <a:pt x="9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3"/>
              <p:cNvSpPr/>
              <p:nvPr/>
            </p:nvSpPr>
            <p:spPr>
              <a:xfrm>
                <a:off x="1955800" y="2417575"/>
                <a:ext cx="7625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623" extrusionOk="0">
                    <a:moveTo>
                      <a:pt x="1" y="1"/>
                    </a:moveTo>
                    <a:lnTo>
                      <a:pt x="1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3"/>
              <p:cNvSpPr/>
              <p:nvPr/>
            </p:nvSpPr>
            <p:spPr>
              <a:xfrm>
                <a:off x="2086350" y="2417575"/>
                <a:ext cx="7600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623" extrusionOk="0">
                    <a:moveTo>
                      <a:pt x="0" y="1"/>
                    </a:moveTo>
                    <a:lnTo>
                      <a:pt x="0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6" name="Google Shape;1336;p23"/>
            <p:cNvGrpSpPr/>
            <p:nvPr/>
          </p:nvGrpSpPr>
          <p:grpSpPr>
            <a:xfrm flipH="1">
              <a:off x="8742552" y="2188862"/>
              <a:ext cx="2357199" cy="524427"/>
              <a:chOff x="6959925" y="2252125"/>
              <a:chExt cx="1049650" cy="233525"/>
            </a:xfrm>
          </p:grpSpPr>
          <p:sp>
            <p:nvSpPr>
              <p:cNvPr id="1337" name="Google Shape;1337;p23"/>
              <p:cNvSpPr/>
              <p:nvPr/>
            </p:nvSpPr>
            <p:spPr>
              <a:xfrm>
                <a:off x="6959925" y="2252125"/>
                <a:ext cx="1049650" cy="233500"/>
              </a:xfrm>
              <a:custGeom>
                <a:avLst/>
                <a:gdLst/>
                <a:ahLst/>
                <a:cxnLst/>
                <a:rect l="l" t="t" r="r" b="b"/>
                <a:pathLst>
                  <a:path w="41986" h="9340" extrusionOk="0">
                    <a:moveTo>
                      <a:pt x="0" y="0"/>
                    </a:moveTo>
                    <a:lnTo>
                      <a:pt x="0" y="9340"/>
                    </a:lnTo>
                    <a:lnTo>
                      <a:pt x="41985" y="9340"/>
                    </a:lnTo>
                    <a:lnTo>
                      <a:pt x="419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3"/>
              <p:cNvSpPr/>
              <p:nvPr/>
            </p:nvSpPr>
            <p:spPr>
              <a:xfrm>
                <a:off x="7048750" y="2299300"/>
                <a:ext cx="558425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22337" h="5644" extrusionOk="0">
                    <a:moveTo>
                      <a:pt x="177" y="1"/>
                    </a:moveTo>
                    <a:cubicBezTo>
                      <a:pt x="177" y="98"/>
                      <a:pt x="98" y="177"/>
                      <a:pt x="0" y="177"/>
                    </a:cubicBezTo>
                    <a:lnTo>
                      <a:pt x="0" y="5467"/>
                    </a:lnTo>
                    <a:cubicBezTo>
                      <a:pt x="98" y="5467"/>
                      <a:pt x="177" y="5547"/>
                      <a:pt x="177" y="5644"/>
                    </a:cubicBezTo>
                    <a:lnTo>
                      <a:pt x="22160" y="5644"/>
                    </a:lnTo>
                    <a:cubicBezTo>
                      <a:pt x="22160" y="5547"/>
                      <a:pt x="22239" y="5467"/>
                      <a:pt x="22336" y="5467"/>
                    </a:cubicBezTo>
                    <a:lnTo>
                      <a:pt x="22336" y="177"/>
                    </a:lnTo>
                    <a:cubicBezTo>
                      <a:pt x="22239" y="177"/>
                      <a:pt x="22160" y="98"/>
                      <a:pt x="22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3"/>
              <p:cNvSpPr/>
              <p:nvPr/>
            </p:nvSpPr>
            <p:spPr>
              <a:xfrm>
                <a:off x="7648425" y="2252125"/>
                <a:ext cx="153775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6151" h="9341" extrusionOk="0">
                    <a:moveTo>
                      <a:pt x="1" y="0"/>
                    </a:moveTo>
                    <a:lnTo>
                      <a:pt x="1" y="9341"/>
                    </a:lnTo>
                    <a:lnTo>
                      <a:pt x="695" y="9341"/>
                    </a:lnTo>
                    <a:lnTo>
                      <a:pt x="695" y="0"/>
                    </a:lnTo>
                    <a:close/>
                    <a:moveTo>
                      <a:pt x="1758" y="0"/>
                    </a:moveTo>
                    <a:lnTo>
                      <a:pt x="1758" y="9341"/>
                    </a:lnTo>
                    <a:lnTo>
                      <a:pt x="2451" y="9341"/>
                    </a:lnTo>
                    <a:lnTo>
                      <a:pt x="2451" y="0"/>
                    </a:lnTo>
                    <a:close/>
                    <a:moveTo>
                      <a:pt x="5457" y="0"/>
                    </a:moveTo>
                    <a:lnTo>
                      <a:pt x="5457" y="9341"/>
                    </a:lnTo>
                    <a:lnTo>
                      <a:pt x="6151" y="9341"/>
                    </a:lnTo>
                    <a:lnTo>
                      <a:pt x="6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3"/>
              <p:cNvSpPr/>
              <p:nvPr/>
            </p:nvSpPr>
            <p:spPr>
              <a:xfrm>
                <a:off x="7728350" y="2273500"/>
                <a:ext cx="3922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64" extrusionOk="0">
                    <a:moveTo>
                      <a:pt x="768" y="1"/>
                    </a:moveTo>
                    <a:cubicBezTo>
                      <a:pt x="639" y="1"/>
                      <a:pt x="511" y="36"/>
                      <a:pt x="404" y="112"/>
                    </a:cubicBezTo>
                    <a:cubicBezTo>
                      <a:pt x="372" y="133"/>
                      <a:pt x="344" y="159"/>
                      <a:pt x="318" y="186"/>
                    </a:cubicBezTo>
                    <a:cubicBezTo>
                      <a:pt x="2" y="509"/>
                      <a:pt x="71" y="1124"/>
                      <a:pt x="574" y="1233"/>
                    </a:cubicBezTo>
                    <a:cubicBezTo>
                      <a:pt x="622" y="1243"/>
                      <a:pt x="673" y="1248"/>
                      <a:pt x="724" y="1248"/>
                    </a:cubicBezTo>
                    <a:cubicBezTo>
                      <a:pt x="1035" y="1248"/>
                      <a:pt x="1387" y="1066"/>
                      <a:pt x="1462" y="760"/>
                    </a:cubicBezTo>
                    <a:cubicBezTo>
                      <a:pt x="1569" y="320"/>
                      <a:pt x="1161" y="1"/>
                      <a:pt x="768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1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6" y="3171"/>
                      <a:pt x="1461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1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6" y="5276"/>
                      <a:pt x="1461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1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3" y="7563"/>
                    </a:cubicBezTo>
                    <a:cubicBezTo>
                      <a:pt x="1032" y="7563"/>
                      <a:pt x="1386" y="7381"/>
                      <a:pt x="1461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3"/>
              <p:cNvSpPr/>
              <p:nvPr/>
            </p:nvSpPr>
            <p:spPr>
              <a:xfrm>
                <a:off x="6982300" y="2273500"/>
                <a:ext cx="391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64" extrusionOk="0">
                    <a:moveTo>
                      <a:pt x="767" y="1"/>
                    </a:moveTo>
                    <a:cubicBezTo>
                      <a:pt x="637" y="1"/>
                      <a:pt x="510" y="36"/>
                      <a:pt x="403" y="112"/>
                    </a:cubicBezTo>
                    <a:cubicBezTo>
                      <a:pt x="372" y="133"/>
                      <a:pt x="344" y="159"/>
                      <a:pt x="317" y="186"/>
                    </a:cubicBezTo>
                    <a:cubicBezTo>
                      <a:pt x="0" y="509"/>
                      <a:pt x="70" y="1124"/>
                      <a:pt x="573" y="1233"/>
                    </a:cubicBezTo>
                    <a:cubicBezTo>
                      <a:pt x="620" y="1243"/>
                      <a:pt x="671" y="1248"/>
                      <a:pt x="723" y="1248"/>
                    </a:cubicBezTo>
                    <a:cubicBezTo>
                      <a:pt x="1033" y="1248"/>
                      <a:pt x="1385" y="1066"/>
                      <a:pt x="1460" y="760"/>
                    </a:cubicBezTo>
                    <a:cubicBezTo>
                      <a:pt x="1567" y="320"/>
                      <a:pt x="1159" y="1"/>
                      <a:pt x="767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0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5" y="3171"/>
                      <a:pt x="1460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0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5" y="5276"/>
                      <a:pt x="1460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0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2" y="7563"/>
                    </a:cubicBezTo>
                    <a:cubicBezTo>
                      <a:pt x="1032" y="7563"/>
                      <a:pt x="1385" y="7381"/>
                      <a:pt x="1460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3"/>
              <p:cNvSpPr/>
              <p:nvPr/>
            </p:nvSpPr>
            <p:spPr>
              <a:xfrm>
                <a:off x="7839050" y="2289125"/>
                <a:ext cx="136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6315" extrusionOk="0">
                    <a:moveTo>
                      <a:pt x="1" y="0"/>
                    </a:moveTo>
                    <a:lnTo>
                      <a:pt x="1" y="6314"/>
                    </a:lnTo>
                    <a:lnTo>
                      <a:pt x="5462" y="6314"/>
                    </a:lnTo>
                    <a:lnTo>
                      <a:pt x="54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3"/>
              <p:cNvSpPr/>
              <p:nvPr/>
            </p:nvSpPr>
            <p:spPr>
              <a:xfrm>
                <a:off x="7853275" y="2315675"/>
                <a:ext cx="10182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3811" extrusionOk="0">
                    <a:moveTo>
                      <a:pt x="2287" y="0"/>
                    </a:moveTo>
                    <a:cubicBezTo>
                      <a:pt x="2277" y="153"/>
                      <a:pt x="2298" y="315"/>
                      <a:pt x="2329" y="467"/>
                    </a:cubicBezTo>
                    <a:cubicBezTo>
                      <a:pt x="2386" y="740"/>
                      <a:pt x="2492" y="932"/>
                      <a:pt x="2659" y="1147"/>
                    </a:cubicBezTo>
                    <a:cubicBezTo>
                      <a:pt x="2794" y="1322"/>
                      <a:pt x="2960" y="1435"/>
                      <a:pt x="3138" y="1560"/>
                    </a:cubicBezTo>
                    <a:cubicBezTo>
                      <a:pt x="3305" y="1676"/>
                      <a:pt x="3441" y="1695"/>
                      <a:pt x="3643" y="1719"/>
                    </a:cubicBezTo>
                    <a:cubicBezTo>
                      <a:pt x="3740" y="1731"/>
                      <a:pt x="3868" y="1771"/>
                      <a:pt x="3978" y="1771"/>
                    </a:cubicBezTo>
                    <a:cubicBezTo>
                      <a:pt x="4007" y="1771"/>
                      <a:pt x="4034" y="1769"/>
                      <a:pt x="4060" y="1762"/>
                    </a:cubicBezTo>
                    <a:cubicBezTo>
                      <a:pt x="4072" y="1697"/>
                      <a:pt x="4047" y="1625"/>
                      <a:pt x="4040" y="1558"/>
                    </a:cubicBezTo>
                    <a:cubicBezTo>
                      <a:pt x="4023" y="1388"/>
                      <a:pt x="4020" y="1229"/>
                      <a:pt x="3961" y="1068"/>
                    </a:cubicBezTo>
                    <a:cubicBezTo>
                      <a:pt x="3855" y="775"/>
                      <a:pt x="3541" y="538"/>
                      <a:pt x="3257" y="430"/>
                    </a:cubicBezTo>
                    <a:cubicBezTo>
                      <a:pt x="3156" y="392"/>
                      <a:pt x="2282" y="84"/>
                      <a:pt x="2287" y="0"/>
                    </a:cubicBezTo>
                    <a:close/>
                    <a:moveTo>
                      <a:pt x="1542" y="1469"/>
                    </a:moveTo>
                    <a:cubicBezTo>
                      <a:pt x="1352" y="1469"/>
                      <a:pt x="1158" y="1513"/>
                      <a:pt x="1000" y="1580"/>
                    </a:cubicBezTo>
                    <a:cubicBezTo>
                      <a:pt x="907" y="1620"/>
                      <a:pt x="179" y="1947"/>
                      <a:pt x="26" y="1947"/>
                    </a:cubicBezTo>
                    <a:cubicBezTo>
                      <a:pt x="13" y="1947"/>
                      <a:pt x="5" y="1944"/>
                      <a:pt x="1" y="1940"/>
                    </a:cubicBezTo>
                    <a:lnTo>
                      <a:pt x="1" y="1940"/>
                    </a:lnTo>
                    <a:cubicBezTo>
                      <a:pt x="100" y="2058"/>
                      <a:pt x="227" y="2160"/>
                      <a:pt x="353" y="2247"/>
                    </a:cubicBezTo>
                    <a:cubicBezTo>
                      <a:pt x="582" y="2405"/>
                      <a:pt x="792" y="2471"/>
                      <a:pt x="1062" y="2512"/>
                    </a:cubicBezTo>
                    <a:cubicBezTo>
                      <a:pt x="1126" y="2521"/>
                      <a:pt x="1188" y="2525"/>
                      <a:pt x="1249" y="2525"/>
                    </a:cubicBezTo>
                    <a:cubicBezTo>
                      <a:pt x="1397" y="2525"/>
                      <a:pt x="1540" y="2502"/>
                      <a:pt x="1693" y="2480"/>
                    </a:cubicBezTo>
                    <a:cubicBezTo>
                      <a:pt x="1893" y="2449"/>
                      <a:pt x="2004" y="2367"/>
                      <a:pt x="2167" y="2245"/>
                    </a:cubicBezTo>
                    <a:cubicBezTo>
                      <a:pt x="2266" y="2171"/>
                      <a:pt x="2431" y="2098"/>
                      <a:pt x="2498" y="1988"/>
                    </a:cubicBezTo>
                    <a:cubicBezTo>
                      <a:pt x="2463" y="1933"/>
                      <a:pt x="2394" y="1898"/>
                      <a:pt x="2343" y="1854"/>
                    </a:cubicBezTo>
                    <a:cubicBezTo>
                      <a:pt x="2215" y="1742"/>
                      <a:pt x="2104" y="1632"/>
                      <a:pt x="1949" y="1555"/>
                    </a:cubicBezTo>
                    <a:cubicBezTo>
                      <a:pt x="1828" y="1494"/>
                      <a:pt x="1686" y="1469"/>
                      <a:pt x="1542" y="1469"/>
                    </a:cubicBezTo>
                    <a:close/>
                    <a:moveTo>
                      <a:pt x="3978" y="1964"/>
                    </a:moveTo>
                    <a:cubicBezTo>
                      <a:pt x="3921" y="1964"/>
                      <a:pt x="3861" y="1987"/>
                      <a:pt x="3803" y="1994"/>
                    </a:cubicBezTo>
                    <a:cubicBezTo>
                      <a:pt x="3633" y="2018"/>
                      <a:pt x="3477" y="2028"/>
                      <a:pt x="3317" y="2094"/>
                    </a:cubicBezTo>
                    <a:cubicBezTo>
                      <a:pt x="3029" y="2211"/>
                      <a:pt x="2806" y="2534"/>
                      <a:pt x="2710" y="2822"/>
                    </a:cubicBezTo>
                    <a:cubicBezTo>
                      <a:pt x="2675" y="2927"/>
                      <a:pt x="2403" y="3810"/>
                      <a:pt x="2321" y="3810"/>
                    </a:cubicBezTo>
                    <a:cubicBezTo>
                      <a:pt x="2321" y="3810"/>
                      <a:pt x="2321" y="3810"/>
                      <a:pt x="2321" y="3810"/>
                    </a:cubicBezTo>
                    <a:lnTo>
                      <a:pt x="2321" y="3810"/>
                    </a:lnTo>
                    <a:cubicBezTo>
                      <a:pt x="2331" y="3811"/>
                      <a:pt x="2341" y="3811"/>
                      <a:pt x="2351" y="3811"/>
                    </a:cubicBezTo>
                    <a:cubicBezTo>
                      <a:pt x="2496" y="3811"/>
                      <a:pt x="2645" y="3783"/>
                      <a:pt x="2785" y="3748"/>
                    </a:cubicBezTo>
                    <a:cubicBezTo>
                      <a:pt x="3054" y="3681"/>
                      <a:pt x="3241" y="3566"/>
                      <a:pt x="3450" y="3390"/>
                    </a:cubicBezTo>
                    <a:cubicBezTo>
                      <a:pt x="3620" y="3248"/>
                      <a:pt x="3726" y="3079"/>
                      <a:pt x="3844" y="2896"/>
                    </a:cubicBezTo>
                    <a:cubicBezTo>
                      <a:pt x="3953" y="2725"/>
                      <a:pt x="3966" y="2588"/>
                      <a:pt x="3980" y="2385"/>
                    </a:cubicBezTo>
                    <a:cubicBezTo>
                      <a:pt x="3990" y="2262"/>
                      <a:pt x="4044" y="2089"/>
                      <a:pt x="4006" y="1966"/>
                    </a:cubicBezTo>
                    <a:cubicBezTo>
                      <a:pt x="3997" y="1965"/>
                      <a:pt x="3988" y="1964"/>
                      <a:pt x="3978" y="19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3"/>
              <p:cNvSpPr/>
              <p:nvPr/>
            </p:nvSpPr>
            <p:spPr>
              <a:xfrm>
                <a:off x="7129525" y="2318425"/>
                <a:ext cx="10030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967" extrusionOk="0">
                    <a:moveTo>
                      <a:pt x="1944" y="957"/>
                    </a:moveTo>
                    <a:lnTo>
                      <a:pt x="1944" y="957"/>
                    </a:lnTo>
                    <a:cubicBezTo>
                      <a:pt x="1941" y="964"/>
                      <a:pt x="1939" y="974"/>
                      <a:pt x="1939" y="984"/>
                    </a:cubicBezTo>
                    <a:cubicBezTo>
                      <a:pt x="1939" y="1493"/>
                      <a:pt x="1531" y="1908"/>
                      <a:pt x="1024" y="1919"/>
                    </a:cubicBezTo>
                    <a:cubicBezTo>
                      <a:pt x="1033" y="1786"/>
                      <a:pt x="1065" y="1653"/>
                      <a:pt x="1124" y="1531"/>
                    </a:cubicBezTo>
                    <a:cubicBezTo>
                      <a:pt x="1167" y="1441"/>
                      <a:pt x="1226" y="1357"/>
                      <a:pt x="1299" y="1280"/>
                    </a:cubicBezTo>
                    <a:cubicBezTo>
                      <a:pt x="1476" y="1092"/>
                      <a:pt x="1709" y="978"/>
                      <a:pt x="1944" y="957"/>
                    </a:cubicBezTo>
                    <a:close/>
                    <a:moveTo>
                      <a:pt x="2070" y="954"/>
                    </a:moveTo>
                    <a:cubicBezTo>
                      <a:pt x="2119" y="957"/>
                      <a:pt x="2168" y="962"/>
                      <a:pt x="2217" y="973"/>
                    </a:cubicBezTo>
                    <a:cubicBezTo>
                      <a:pt x="2663" y="1077"/>
                      <a:pt x="3033" y="1504"/>
                      <a:pt x="3053" y="1934"/>
                    </a:cubicBezTo>
                    <a:cubicBezTo>
                      <a:pt x="3042" y="1926"/>
                      <a:pt x="3028" y="1920"/>
                      <a:pt x="3013" y="1920"/>
                    </a:cubicBezTo>
                    <a:cubicBezTo>
                      <a:pt x="2498" y="1920"/>
                      <a:pt x="2076" y="1501"/>
                      <a:pt x="2076" y="984"/>
                    </a:cubicBezTo>
                    <a:cubicBezTo>
                      <a:pt x="2076" y="973"/>
                      <a:pt x="2074" y="963"/>
                      <a:pt x="2070" y="954"/>
                    </a:cubicBezTo>
                    <a:close/>
                    <a:moveTo>
                      <a:pt x="2007" y="1365"/>
                    </a:moveTo>
                    <a:cubicBezTo>
                      <a:pt x="2117" y="1653"/>
                      <a:pt x="2345" y="1883"/>
                      <a:pt x="2633" y="1991"/>
                    </a:cubicBezTo>
                    <a:cubicBezTo>
                      <a:pt x="2345" y="2100"/>
                      <a:pt x="2117" y="2330"/>
                      <a:pt x="2007" y="2617"/>
                    </a:cubicBezTo>
                    <a:cubicBezTo>
                      <a:pt x="1898" y="2330"/>
                      <a:pt x="1669" y="2101"/>
                      <a:pt x="1381" y="1991"/>
                    </a:cubicBezTo>
                    <a:cubicBezTo>
                      <a:pt x="1669" y="1882"/>
                      <a:pt x="1898" y="1653"/>
                      <a:pt x="2007" y="1365"/>
                    </a:cubicBezTo>
                    <a:close/>
                    <a:moveTo>
                      <a:pt x="3049" y="2049"/>
                    </a:moveTo>
                    <a:lnTo>
                      <a:pt x="3049" y="2049"/>
                    </a:lnTo>
                    <a:cubicBezTo>
                      <a:pt x="3021" y="2492"/>
                      <a:pt x="2744" y="2845"/>
                      <a:pt x="2317" y="2959"/>
                    </a:cubicBezTo>
                    <a:cubicBezTo>
                      <a:pt x="2236" y="2983"/>
                      <a:pt x="2156" y="3001"/>
                      <a:pt x="2074" y="3010"/>
                    </a:cubicBezTo>
                    <a:cubicBezTo>
                      <a:pt x="2075" y="3006"/>
                      <a:pt x="2076" y="3002"/>
                      <a:pt x="2076" y="2996"/>
                    </a:cubicBezTo>
                    <a:cubicBezTo>
                      <a:pt x="2076" y="2481"/>
                      <a:pt x="2497" y="2060"/>
                      <a:pt x="3013" y="2060"/>
                    </a:cubicBezTo>
                    <a:cubicBezTo>
                      <a:pt x="3027" y="2060"/>
                      <a:pt x="3038" y="2055"/>
                      <a:pt x="3049" y="2049"/>
                    </a:cubicBezTo>
                    <a:close/>
                    <a:moveTo>
                      <a:pt x="1026" y="2063"/>
                    </a:moveTo>
                    <a:cubicBezTo>
                      <a:pt x="1531" y="2076"/>
                      <a:pt x="1939" y="2491"/>
                      <a:pt x="1939" y="2999"/>
                    </a:cubicBezTo>
                    <a:cubicBezTo>
                      <a:pt x="1939" y="3004"/>
                      <a:pt x="1941" y="3009"/>
                      <a:pt x="1943" y="3016"/>
                    </a:cubicBezTo>
                    <a:cubicBezTo>
                      <a:pt x="1937" y="3015"/>
                      <a:pt x="1931" y="3015"/>
                      <a:pt x="1925" y="3015"/>
                    </a:cubicBezTo>
                    <a:cubicBezTo>
                      <a:pt x="1919" y="3015"/>
                      <a:pt x="1913" y="3015"/>
                      <a:pt x="1908" y="3015"/>
                    </a:cubicBezTo>
                    <a:cubicBezTo>
                      <a:pt x="1586" y="2974"/>
                      <a:pt x="1311" y="2786"/>
                      <a:pt x="1151" y="2494"/>
                    </a:cubicBezTo>
                    <a:cubicBezTo>
                      <a:pt x="1078" y="2359"/>
                      <a:pt x="1037" y="2210"/>
                      <a:pt x="1026" y="2063"/>
                    </a:cubicBezTo>
                    <a:close/>
                    <a:moveTo>
                      <a:pt x="2027" y="814"/>
                    </a:moveTo>
                    <a:cubicBezTo>
                      <a:pt x="1727" y="814"/>
                      <a:pt x="1424" y="947"/>
                      <a:pt x="1198" y="1186"/>
                    </a:cubicBezTo>
                    <a:cubicBezTo>
                      <a:pt x="1117" y="1272"/>
                      <a:pt x="1050" y="1369"/>
                      <a:pt x="999" y="1472"/>
                    </a:cubicBezTo>
                    <a:cubicBezTo>
                      <a:pt x="834" y="1815"/>
                      <a:pt x="845" y="2223"/>
                      <a:pt x="1029" y="2562"/>
                    </a:cubicBezTo>
                    <a:cubicBezTo>
                      <a:pt x="1210" y="2894"/>
                      <a:pt x="1525" y="3109"/>
                      <a:pt x="1889" y="3154"/>
                    </a:cubicBezTo>
                    <a:cubicBezTo>
                      <a:pt x="1920" y="3157"/>
                      <a:pt x="1951" y="3159"/>
                      <a:pt x="1981" y="3159"/>
                    </a:cubicBezTo>
                    <a:cubicBezTo>
                      <a:pt x="2112" y="3159"/>
                      <a:pt x="2236" y="3128"/>
                      <a:pt x="2354" y="3096"/>
                    </a:cubicBezTo>
                    <a:cubicBezTo>
                      <a:pt x="2873" y="2954"/>
                      <a:pt x="3204" y="2507"/>
                      <a:pt x="3191" y="1954"/>
                    </a:cubicBezTo>
                    <a:cubicBezTo>
                      <a:pt x="3182" y="1456"/>
                      <a:pt x="2760" y="958"/>
                      <a:pt x="2249" y="839"/>
                    </a:cubicBezTo>
                    <a:cubicBezTo>
                      <a:pt x="2176" y="822"/>
                      <a:pt x="2101" y="814"/>
                      <a:pt x="2027" y="814"/>
                    </a:cubicBezTo>
                    <a:close/>
                    <a:moveTo>
                      <a:pt x="2017" y="143"/>
                    </a:moveTo>
                    <a:cubicBezTo>
                      <a:pt x="2133" y="143"/>
                      <a:pt x="2248" y="156"/>
                      <a:pt x="2361" y="180"/>
                    </a:cubicBezTo>
                    <a:cubicBezTo>
                      <a:pt x="3167" y="367"/>
                      <a:pt x="3836" y="1153"/>
                      <a:pt x="3852" y="1931"/>
                    </a:cubicBezTo>
                    <a:cubicBezTo>
                      <a:pt x="3869" y="2798"/>
                      <a:pt x="3354" y="3502"/>
                      <a:pt x="2536" y="3724"/>
                    </a:cubicBezTo>
                    <a:cubicBezTo>
                      <a:pt x="2336" y="3778"/>
                      <a:pt x="2141" y="3826"/>
                      <a:pt x="1940" y="3826"/>
                    </a:cubicBezTo>
                    <a:cubicBezTo>
                      <a:pt x="1895" y="3826"/>
                      <a:pt x="1850" y="3823"/>
                      <a:pt x="1804" y="3818"/>
                    </a:cubicBezTo>
                    <a:cubicBezTo>
                      <a:pt x="1230" y="3748"/>
                      <a:pt x="738" y="3411"/>
                      <a:pt x="455" y="2892"/>
                    </a:cubicBezTo>
                    <a:cubicBezTo>
                      <a:pt x="162" y="2357"/>
                      <a:pt x="145" y="1715"/>
                      <a:pt x="406" y="1176"/>
                    </a:cubicBezTo>
                    <a:cubicBezTo>
                      <a:pt x="484" y="1015"/>
                      <a:pt x="590" y="863"/>
                      <a:pt x="718" y="727"/>
                    </a:cubicBezTo>
                    <a:cubicBezTo>
                      <a:pt x="1074" y="351"/>
                      <a:pt x="1548" y="143"/>
                      <a:pt x="2017" y="143"/>
                    </a:cubicBezTo>
                    <a:close/>
                    <a:moveTo>
                      <a:pt x="2018" y="1"/>
                    </a:moveTo>
                    <a:cubicBezTo>
                      <a:pt x="1513" y="1"/>
                      <a:pt x="1000" y="225"/>
                      <a:pt x="618" y="630"/>
                    </a:cubicBezTo>
                    <a:cubicBezTo>
                      <a:pt x="479" y="776"/>
                      <a:pt x="365" y="939"/>
                      <a:pt x="281" y="1114"/>
                    </a:cubicBezTo>
                    <a:cubicBezTo>
                      <a:pt x="0" y="1695"/>
                      <a:pt x="19" y="2383"/>
                      <a:pt x="333" y="2958"/>
                    </a:cubicBezTo>
                    <a:cubicBezTo>
                      <a:pt x="638" y="3518"/>
                      <a:pt x="1167" y="3882"/>
                      <a:pt x="1787" y="3957"/>
                    </a:cubicBezTo>
                    <a:cubicBezTo>
                      <a:pt x="1839" y="3963"/>
                      <a:pt x="1889" y="3967"/>
                      <a:pt x="1941" y="3967"/>
                    </a:cubicBezTo>
                    <a:cubicBezTo>
                      <a:pt x="2160" y="3967"/>
                      <a:pt x="2372" y="3914"/>
                      <a:pt x="2575" y="3856"/>
                    </a:cubicBezTo>
                    <a:cubicBezTo>
                      <a:pt x="3455" y="3617"/>
                      <a:pt x="4011" y="2861"/>
                      <a:pt x="3992" y="1927"/>
                    </a:cubicBezTo>
                    <a:cubicBezTo>
                      <a:pt x="3975" y="1089"/>
                      <a:pt x="3258" y="244"/>
                      <a:pt x="2393" y="43"/>
                    </a:cubicBezTo>
                    <a:cubicBezTo>
                      <a:pt x="2270" y="15"/>
                      <a:pt x="2144" y="1"/>
                      <a:pt x="20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3"/>
              <p:cNvSpPr/>
              <p:nvPr/>
            </p:nvSpPr>
            <p:spPr>
              <a:xfrm>
                <a:off x="7270825" y="2356225"/>
                <a:ext cx="279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804" extrusionOk="0">
                    <a:moveTo>
                      <a:pt x="401" y="1"/>
                    </a:moveTo>
                    <a:cubicBezTo>
                      <a:pt x="401" y="222"/>
                      <a:pt x="221" y="402"/>
                      <a:pt x="0" y="402"/>
                    </a:cubicBezTo>
                    <a:cubicBezTo>
                      <a:pt x="221" y="402"/>
                      <a:pt x="401" y="581"/>
                      <a:pt x="401" y="803"/>
                    </a:cubicBezTo>
                    <a:cubicBezTo>
                      <a:pt x="401" y="583"/>
                      <a:pt x="580" y="402"/>
                      <a:pt x="802" y="402"/>
                    </a:cubicBezTo>
                    <a:cubicBezTo>
                      <a:pt x="580" y="402"/>
                      <a:pt x="401" y="222"/>
                      <a:pt x="401" y="1"/>
                    </a:cubicBezTo>
                    <a:close/>
                    <a:moveTo>
                      <a:pt x="2476" y="1"/>
                    </a:moveTo>
                    <a:cubicBezTo>
                      <a:pt x="2476" y="222"/>
                      <a:pt x="2296" y="402"/>
                      <a:pt x="2075" y="402"/>
                    </a:cubicBezTo>
                    <a:cubicBezTo>
                      <a:pt x="2296" y="402"/>
                      <a:pt x="2476" y="581"/>
                      <a:pt x="2476" y="803"/>
                    </a:cubicBezTo>
                    <a:cubicBezTo>
                      <a:pt x="2476" y="583"/>
                      <a:pt x="2655" y="402"/>
                      <a:pt x="2877" y="402"/>
                    </a:cubicBezTo>
                    <a:cubicBezTo>
                      <a:pt x="2655" y="402"/>
                      <a:pt x="2476" y="222"/>
                      <a:pt x="2476" y="1"/>
                    </a:cubicBezTo>
                    <a:close/>
                    <a:moveTo>
                      <a:pt x="4551" y="1"/>
                    </a:moveTo>
                    <a:cubicBezTo>
                      <a:pt x="4551" y="222"/>
                      <a:pt x="4371" y="402"/>
                      <a:pt x="4150" y="402"/>
                    </a:cubicBezTo>
                    <a:cubicBezTo>
                      <a:pt x="4371" y="402"/>
                      <a:pt x="4551" y="581"/>
                      <a:pt x="4551" y="803"/>
                    </a:cubicBezTo>
                    <a:cubicBezTo>
                      <a:pt x="4551" y="583"/>
                      <a:pt x="4730" y="402"/>
                      <a:pt x="4952" y="402"/>
                    </a:cubicBezTo>
                    <a:cubicBezTo>
                      <a:pt x="4730" y="402"/>
                      <a:pt x="4551" y="222"/>
                      <a:pt x="4551" y="1"/>
                    </a:cubicBezTo>
                    <a:close/>
                    <a:moveTo>
                      <a:pt x="6626" y="1"/>
                    </a:moveTo>
                    <a:cubicBezTo>
                      <a:pt x="6626" y="222"/>
                      <a:pt x="6446" y="402"/>
                      <a:pt x="6225" y="402"/>
                    </a:cubicBezTo>
                    <a:cubicBezTo>
                      <a:pt x="6446" y="402"/>
                      <a:pt x="6626" y="581"/>
                      <a:pt x="6626" y="803"/>
                    </a:cubicBezTo>
                    <a:cubicBezTo>
                      <a:pt x="6626" y="583"/>
                      <a:pt x="6805" y="402"/>
                      <a:pt x="7027" y="402"/>
                    </a:cubicBezTo>
                    <a:cubicBezTo>
                      <a:pt x="6805" y="402"/>
                      <a:pt x="6626" y="222"/>
                      <a:pt x="6626" y="1"/>
                    </a:cubicBezTo>
                    <a:close/>
                    <a:moveTo>
                      <a:pt x="8701" y="1"/>
                    </a:moveTo>
                    <a:cubicBezTo>
                      <a:pt x="8701" y="222"/>
                      <a:pt x="8521" y="402"/>
                      <a:pt x="8300" y="402"/>
                    </a:cubicBezTo>
                    <a:cubicBezTo>
                      <a:pt x="8521" y="402"/>
                      <a:pt x="8701" y="581"/>
                      <a:pt x="8701" y="803"/>
                    </a:cubicBezTo>
                    <a:cubicBezTo>
                      <a:pt x="8701" y="583"/>
                      <a:pt x="8880" y="402"/>
                      <a:pt x="9102" y="402"/>
                    </a:cubicBezTo>
                    <a:cubicBezTo>
                      <a:pt x="8880" y="402"/>
                      <a:pt x="8701" y="222"/>
                      <a:pt x="8701" y="1"/>
                    </a:cubicBezTo>
                    <a:close/>
                    <a:moveTo>
                      <a:pt x="10776" y="1"/>
                    </a:moveTo>
                    <a:cubicBezTo>
                      <a:pt x="10776" y="222"/>
                      <a:pt x="10596" y="402"/>
                      <a:pt x="10375" y="402"/>
                    </a:cubicBezTo>
                    <a:cubicBezTo>
                      <a:pt x="10596" y="402"/>
                      <a:pt x="10776" y="581"/>
                      <a:pt x="10776" y="803"/>
                    </a:cubicBezTo>
                    <a:cubicBezTo>
                      <a:pt x="10776" y="583"/>
                      <a:pt x="10955" y="402"/>
                      <a:pt x="11177" y="402"/>
                    </a:cubicBezTo>
                    <a:cubicBezTo>
                      <a:pt x="10955" y="402"/>
                      <a:pt x="10776" y="222"/>
                      <a:pt x="10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23"/>
            <p:cNvGrpSpPr/>
            <p:nvPr/>
          </p:nvGrpSpPr>
          <p:grpSpPr>
            <a:xfrm rot="10800000">
              <a:off x="8645425" y="4608741"/>
              <a:ext cx="2078795" cy="306152"/>
              <a:chOff x="5178325" y="1049075"/>
              <a:chExt cx="928075" cy="136675"/>
            </a:xfrm>
          </p:grpSpPr>
          <p:sp>
            <p:nvSpPr>
              <p:cNvPr id="1347" name="Google Shape;1347;p23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3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3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3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3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3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23"/>
            <p:cNvGrpSpPr/>
            <p:nvPr/>
          </p:nvGrpSpPr>
          <p:grpSpPr>
            <a:xfrm rot="5400000">
              <a:off x="9526217" y="2486036"/>
              <a:ext cx="685966" cy="2461077"/>
              <a:chOff x="2412300" y="1908900"/>
              <a:chExt cx="368225" cy="1321100"/>
            </a:xfrm>
          </p:grpSpPr>
          <p:sp>
            <p:nvSpPr>
              <p:cNvPr id="1354" name="Google Shape;1354;p23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3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3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3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3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3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3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3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3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3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3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3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3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23"/>
            <p:cNvGrpSpPr/>
            <p:nvPr/>
          </p:nvGrpSpPr>
          <p:grpSpPr>
            <a:xfrm flipH="1">
              <a:off x="8562459" y="2713304"/>
              <a:ext cx="2244746" cy="660292"/>
              <a:chOff x="5131550" y="1719550"/>
              <a:chExt cx="999575" cy="294025"/>
            </a:xfrm>
          </p:grpSpPr>
          <p:sp>
            <p:nvSpPr>
              <p:cNvPr id="1368" name="Google Shape;1368;p23"/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3"/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3"/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3"/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3" name="Google Shape;1373;p23"/>
            <p:cNvGrpSpPr/>
            <p:nvPr/>
          </p:nvGrpSpPr>
          <p:grpSpPr>
            <a:xfrm flipH="1">
              <a:off x="-1953764" y="4733954"/>
              <a:ext cx="2513896" cy="180936"/>
              <a:chOff x="4976838" y="2773263"/>
              <a:chExt cx="1122325" cy="80775"/>
            </a:xfrm>
          </p:grpSpPr>
          <p:sp>
            <p:nvSpPr>
              <p:cNvPr id="1374" name="Google Shape;1374;p23"/>
              <p:cNvSpPr/>
              <p:nvPr/>
            </p:nvSpPr>
            <p:spPr>
              <a:xfrm>
                <a:off x="4976838" y="2773313"/>
                <a:ext cx="11223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44893" h="3228" extrusionOk="0">
                    <a:moveTo>
                      <a:pt x="0" y="1"/>
                    </a:moveTo>
                    <a:lnTo>
                      <a:pt x="0" y="3228"/>
                    </a:lnTo>
                    <a:lnTo>
                      <a:pt x="44892" y="3228"/>
                    </a:lnTo>
                    <a:lnTo>
                      <a:pt x="448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3"/>
              <p:cNvSpPr/>
              <p:nvPr/>
            </p:nvSpPr>
            <p:spPr>
              <a:xfrm>
                <a:off x="5123988" y="2773313"/>
                <a:ext cx="4895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>
                <a:off x="6012788" y="2773313"/>
                <a:ext cx="489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>
                <a:off x="5011663" y="2773263"/>
                <a:ext cx="1035775" cy="80775"/>
              </a:xfrm>
              <a:custGeom>
                <a:avLst/>
                <a:gdLst/>
                <a:ahLst/>
                <a:cxnLst/>
                <a:rect l="l" t="t" r="r" b="b"/>
                <a:pathLst>
                  <a:path w="41431" h="3231" extrusionOk="0">
                    <a:moveTo>
                      <a:pt x="20703" y="1"/>
                    </a:moveTo>
                    <a:cubicBezTo>
                      <a:pt x="20259" y="742"/>
                      <a:pt x="20046" y="1620"/>
                      <a:pt x="20140" y="2490"/>
                    </a:cubicBezTo>
                    <a:cubicBezTo>
                      <a:pt x="20166" y="2739"/>
                      <a:pt x="20230" y="2985"/>
                      <a:pt x="20305" y="3228"/>
                    </a:cubicBezTo>
                    <a:lnTo>
                      <a:pt x="37179" y="3228"/>
                    </a:lnTo>
                    <a:cubicBezTo>
                      <a:pt x="35743" y="1913"/>
                      <a:pt x="33888" y="1573"/>
                      <a:pt x="31984" y="1573"/>
                    </a:cubicBezTo>
                    <a:cubicBezTo>
                      <a:pt x="30637" y="1573"/>
                      <a:pt x="29266" y="1743"/>
                      <a:pt x="28000" y="1858"/>
                    </a:cubicBezTo>
                    <a:cubicBezTo>
                      <a:pt x="27790" y="1877"/>
                      <a:pt x="27378" y="1903"/>
                      <a:pt x="26892" y="1903"/>
                    </a:cubicBezTo>
                    <a:cubicBezTo>
                      <a:pt x="25337" y="1903"/>
                      <a:pt x="23022" y="1636"/>
                      <a:pt x="24133" y="1"/>
                    </a:cubicBezTo>
                    <a:close/>
                    <a:moveTo>
                      <a:pt x="1" y="3"/>
                    </a:moveTo>
                    <a:lnTo>
                      <a:pt x="1" y="3230"/>
                    </a:lnTo>
                    <a:lnTo>
                      <a:pt x="2823" y="3230"/>
                    </a:lnTo>
                    <a:lnTo>
                      <a:pt x="2823" y="3"/>
                    </a:lnTo>
                    <a:close/>
                    <a:moveTo>
                      <a:pt x="5065" y="3"/>
                    </a:moveTo>
                    <a:lnTo>
                      <a:pt x="5065" y="3230"/>
                    </a:lnTo>
                    <a:lnTo>
                      <a:pt x="5878" y="3230"/>
                    </a:lnTo>
                    <a:lnTo>
                      <a:pt x="5878" y="3"/>
                    </a:lnTo>
                    <a:close/>
                    <a:moveTo>
                      <a:pt x="40618" y="3"/>
                    </a:moveTo>
                    <a:lnTo>
                      <a:pt x="40618" y="3230"/>
                    </a:lnTo>
                    <a:lnTo>
                      <a:pt x="41431" y="3230"/>
                    </a:lnTo>
                    <a:lnTo>
                      <a:pt x="41431" y="3"/>
                    </a:lnTo>
                    <a:close/>
                    <a:moveTo>
                      <a:pt x="13500" y="3"/>
                    </a:moveTo>
                    <a:cubicBezTo>
                      <a:pt x="13119" y="163"/>
                      <a:pt x="12730" y="305"/>
                      <a:pt x="12336" y="437"/>
                    </a:cubicBezTo>
                    <a:cubicBezTo>
                      <a:pt x="10997" y="882"/>
                      <a:pt x="9401" y="1117"/>
                      <a:pt x="8312" y="2100"/>
                    </a:cubicBezTo>
                    <a:cubicBezTo>
                      <a:pt x="7965" y="2415"/>
                      <a:pt x="7728" y="2805"/>
                      <a:pt x="7572" y="3231"/>
                    </a:cubicBezTo>
                    <a:lnTo>
                      <a:pt x="12417" y="3231"/>
                    </a:lnTo>
                    <a:cubicBezTo>
                      <a:pt x="12449" y="3020"/>
                      <a:pt x="12507" y="2801"/>
                      <a:pt x="12590" y="2573"/>
                    </a:cubicBezTo>
                    <a:cubicBezTo>
                      <a:pt x="13245" y="790"/>
                      <a:pt x="14927" y="586"/>
                      <a:pt x="16425" y="4"/>
                    </a:cubicBezTo>
                    <a:lnTo>
                      <a:pt x="13500" y="4"/>
                    </a:lnTo>
                    <a:lnTo>
                      <a:pt x="13500" y="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>
                <a:off x="5983088" y="2780838"/>
                <a:ext cx="158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468" extrusionOk="0">
                    <a:moveTo>
                      <a:pt x="347" y="0"/>
                    </a:moveTo>
                    <a:cubicBezTo>
                      <a:pt x="286" y="0"/>
                      <a:pt x="259" y="173"/>
                      <a:pt x="275" y="211"/>
                    </a:cubicBezTo>
                    <a:cubicBezTo>
                      <a:pt x="257" y="195"/>
                      <a:pt x="212" y="185"/>
                      <a:pt x="168" y="185"/>
                    </a:cubicBezTo>
                    <a:cubicBezTo>
                      <a:pt x="131" y="185"/>
                      <a:pt x="96" y="193"/>
                      <a:pt x="82" y="210"/>
                    </a:cubicBezTo>
                    <a:cubicBezTo>
                      <a:pt x="38" y="268"/>
                      <a:pt x="177" y="329"/>
                      <a:pt x="214" y="339"/>
                    </a:cubicBezTo>
                    <a:cubicBezTo>
                      <a:pt x="197" y="371"/>
                      <a:pt x="104" y="539"/>
                      <a:pt x="156" y="563"/>
                    </a:cubicBezTo>
                    <a:cubicBezTo>
                      <a:pt x="159" y="564"/>
                      <a:pt x="163" y="565"/>
                      <a:pt x="167" y="565"/>
                    </a:cubicBezTo>
                    <a:cubicBezTo>
                      <a:pt x="190" y="565"/>
                      <a:pt x="231" y="543"/>
                      <a:pt x="243" y="534"/>
                    </a:cubicBezTo>
                    <a:cubicBezTo>
                      <a:pt x="254" y="525"/>
                      <a:pt x="343" y="424"/>
                      <a:pt x="343" y="424"/>
                    </a:cubicBezTo>
                    <a:lnTo>
                      <a:pt x="343" y="424"/>
                    </a:lnTo>
                    <a:cubicBezTo>
                      <a:pt x="376" y="440"/>
                      <a:pt x="398" y="462"/>
                      <a:pt x="425" y="488"/>
                    </a:cubicBezTo>
                    <a:cubicBezTo>
                      <a:pt x="444" y="506"/>
                      <a:pt x="497" y="573"/>
                      <a:pt x="534" y="573"/>
                    </a:cubicBezTo>
                    <a:cubicBezTo>
                      <a:pt x="536" y="573"/>
                      <a:pt x="538" y="573"/>
                      <a:pt x="540" y="572"/>
                    </a:cubicBezTo>
                    <a:cubicBezTo>
                      <a:pt x="589" y="559"/>
                      <a:pt x="514" y="386"/>
                      <a:pt x="492" y="357"/>
                    </a:cubicBezTo>
                    <a:cubicBezTo>
                      <a:pt x="521" y="329"/>
                      <a:pt x="621" y="288"/>
                      <a:pt x="621" y="235"/>
                    </a:cubicBezTo>
                    <a:cubicBezTo>
                      <a:pt x="621" y="206"/>
                      <a:pt x="573" y="198"/>
                      <a:pt x="524" y="198"/>
                    </a:cubicBezTo>
                    <a:cubicBezTo>
                      <a:pt x="486" y="198"/>
                      <a:pt x="447" y="203"/>
                      <a:pt x="430" y="206"/>
                    </a:cubicBezTo>
                    <a:cubicBezTo>
                      <a:pt x="427" y="161"/>
                      <a:pt x="413" y="43"/>
                      <a:pt x="377" y="13"/>
                    </a:cubicBezTo>
                    <a:cubicBezTo>
                      <a:pt x="366" y="4"/>
                      <a:pt x="356" y="0"/>
                      <a:pt x="347" y="0"/>
                    </a:cubicBezTo>
                    <a:close/>
                    <a:moveTo>
                      <a:pt x="235" y="894"/>
                    </a:moveTo>
                    <a:cubicBezTo>
                      <a:pt x="233" y="894"/>
                      <a:pt x="231" y="894"/>
                      <a:pt x="229" y="894"/>
                    </a:cubicBezTo>
                    <a:cubicBezTo>
                      <a:pt x="178" y="903"/>
                      <a:pt x="218" y="1049"/>
                      <a:pt x="231" y="1087"/>
                    </a:cubicBezTo>
                    <a:cubicBezTo>
                      <a:pt x="187" y="1099"/>
                      <a:pt x="74" y="1131"/>
                      <a:pt x="49" y="1171"/>
                    </a:cubicBezTo>
                    <a:cubicBezTo>
                      <a:pt x="13" y="1232"/>
                      <a:pt x="102" y="1253"/>
                      <a:pt x="177" y="1253"/>
                    </a:cubicBezTo>
                    <a:cubicBezTo>
                      <a:pt x="215" y="1253"/>
                      <a:pt x="249" y="1248"/>
                      <a:pt x="262" y="1240"/>
                    </a:cubicBezTo>
                    <a:lnTo>
                      <a:pt x="262" y="1240"/>
                    </a:lnTo>
                    <a:cubicBezTo>
                      <a:pt x="241" y="1277"/>
                      <a:pt x="252" y="1406"/>
                      <a:pt x="295" y="1429"/>
                    </a:cubicBezTo>
                    <a:cubicBezTo>
                      <a:pt x="302" y="1433"/>
                      <a:pt x="308" y="1435"/>
                      <a:pt x="315" y="1435"/>
                    </a:cubicBezTo>
                    <a:cubicBezTo>
                      <a:pt x="366" y="1435"/>
                      <a:pt x="398" y="1313"/>
                      <a:pt x="401" y="1278"/>
                    </a:cubicBezTo>
                    <a:cubicBezTo>
                      <a:pt x="426" y="1287"/>
                      <a:pt x="523" y="1321"/>
                      <a:pt x="583" y="1321"/>
                    </a:cubicBezTo>
                    <a:cubicBezTo>
                      <a:pt x="608" y="1321"/>
                      <a:pt x="626" y="1316"/>
                      <a:pt x="630" y="1300"/>
                    </a:cubicBezTo>
                    <a:cubicBezTo>
                      <a:pt x="635" y="1279"/>
                      <a:pt x="599" y="1231"/>
                      <a:pt x="585" y="1218"/>
                    </a:cubicBezTo>
                    <a:cubicBezTo>
                      <a:pt x="578" y="1210"/>
                      <a:pt x="464" y="1139"/>
                      <a:pt x="461" y="1139"/>
                    </a:cubicBezTo>
                    <a:cubicBezTo>
                      <a:pt x="461" y="1139"/>
                      <a:pt x="461" y="1139"/>
                      <a:pt x="461" y="1139"/>
                    </a:cubicBezTo>
                    <a:cubicBezTo>
                      <a:pt x="472" y="1104"/>
                      <a:pt x="491" y="1077"/>
                      <a:pt x="510" y="1047"/>
                    </a:cubicBezTo>
                    <a:cubicBezTo>
                      <a:pt x="526" y="1024"/>
                      <a:pt x="591" y="953"/>
                      <a:pt x="575" y="919"/>
                    </a:cubicBezTo>
                    <a:cubicBezTo>
                      <a:pt x="571" y="911"/>
                      <a:pt x="563" y="907"/>
                      <a:pt x="552" y="907"/>
                    </a:cubicBezTo>
                    <a:cubicBezTo>
                      <a:pt x="503" y="907"/>
                      <a:pt x="391" y="980"/>
                      <a:pt x="370" y="1001"/>
                    </a:cubicBezTo>
                    <a:cubicBezTo>
                      <a:pt x="340" y="977"/>
                      <a:pt x="284" y="894"/>
                      <a:pt x="235" y="894"/>
                    </a:cubicBezTo>
                    <a:close/>
                    <a:moveTo>
                      <a:pt x="506" y="1894"/>
                    </a:moveTo>
                    <a:cubicBezTo>
                      <a:pt x="448" y="1894"/>
                      <a:pt x="350" y="1985"/>
                      <a:pt x="339" y="2017"/>
                    </a:cubicBezTo>
                    <a:cubicBezTo>
                      <a:pt x="334" y="1978"/>
                      <a:pt x="250" y="1895"/>
                      <a:pt x="200" y="1895"/>
                    </a:cubicBezTo>
                    <a:cubicBezTo>
                      <a:pt x="197" y="1895"/>
                      <a:pt x="195" y="1895"/>
                      <a:pt x="193" y="1895"/>
                    </a:cubicBezTo>
                    <a:cubicBezTo>
                      <a:pt x="122" y="1910"/>
                      <a:pt x="188" y="2048"/>
                      <a:pt x="211" y="2079"/>
                    </a:cubicBezTo>
                    <a:cubicBezTo>
                      <a:pt x="178" y="2092"/>
                      <a:pt x="0" y="2161"/>
                      <a:pt x="24" y="2213"/>
                    </a:cubicBezTo>
                    <a:cubicBezTo>
                      <a:pt x="33" y="2231"/>
                      <a:pt x="92" y="2245"/>
                      <a:pt x="109" y="2246"/>
                    </a:cubicBezTo>
                    <a:cubicBezTo>
                      <a:pt x="110" y="2246"/>
                      <a:pt x="110" y="2246"/>
                      <a:pt x="110" y="2246"/>
                    </a:cubicBezTo>
                    <a:cubicBezTo>
                      <a:pt x="129" y="2246"/>
                      <a:pt x="256" y="2226"/>
                      <a:pt x="256" y="2225"/>
                    </a:cubicBezTo>
                    <a:cubicBezTo>
                      <a:pt x="270" y="2258"/>
                      <a:pt x="274" y="2290"/>
                      <a:pt x="278" y="2327"/>
                    </a:cubicBezTo>
                    <a:cubicBezTo>
                      <a:pt x="280" y="2354"/>
                      <a:pt x="279" y="2450"/>
                      <a:pt x="313" y="2466"/>
                    </a:cubicBezTo>
                    <a:cubicBezTo>
                      <a:pt x="315" y="2467"/>
                      <a:pt x="317" y="2467"/>
                      <a:pt x="320" y="2467"/>
                    </a:cubicBezTo>
                    <a:cubicBezTo>
                      <a:pt x="364" y="2467"/>
                      <a:pt x="411" y="2303"/>
                      <a:pt x="413" y="2269"/>
                    </a:cubicBezTo>
                    <a:cubicBezTo>
                      <a:pt x="415" y="2269"/>
                      <a:pt x="416" y="2269"/>
                      <a:pt x="418" y="2269"/>
                    </a:cubicBezTo>
                    <a:cubicBezTo>
                      <a:pt x="443" y="2269"/>
                      <a:pt x="487" y="2278"/>
                      <a:pt x="525" y="2278"/>
                    </a:cubicBezTo>
                    <a:cubicBezTo>
                      <a:pt x="552" y="2278"/>
                      <a:pt x="577" y="2273"/>
                      <a:pt x="590" y="2257"/>
                    </a:cubicBezTo>
                    <a:cubicBezTo>
                      <a:pt x="623" y="2216"/>
                      <a:pt x="497" y="2133"/>
                      <a:pt x="461" y="2113"/>
                    </a:cubicBezTo>
                    <a:cubicBezTo>
                      <a:pt x="487" y="2075"/>
                      <a:pt x="552" y="1976"/>
                      <a:pt x="545" y="1931"/>
                    </a:cubicBezTo>
                    <a:cubicBezTo>
                      <a:pt x="540" y="1904"/>
                      <a:pt x="525" y="1894"/>
                      <a:pt x="506" y="1894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3"/>
              <p:cNvSpPr/>
              <p:nvPr/>
            </p:nvSpPr>
            <p:spPr>
              <a:xfrm>
                <a:off x="5361288" y="2808413"/>
                <a:ext cx="114725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1824" extrusionOk="0">
                    <a:moveTo>
                      <a:pt x="2564" y="0"/>
                    </a:moveTo>
                    <a:cubicBezTo>
                      <a:pt x="2420" y="0"/>
                      <a:pt x="2273" y="14"/>
                      <a:pt x="2125" y="41"/>
                    </a:cubicBezTo>
                    <a:cubicBezTo>
                      <a:pt x="1257" y="196"/>
                      <a:pt x="221" y="902"/>
                      <a:pt x="0" y="1824"/>
                    </a:cubicBezTo>
                    <a:lnTo>
                      <a:pt x="4589" y="1824"/>
                    </a:lnTo>
                    <a:cubicBezTo>
                      <a:pt x="4539" y="1563"/>
                      <a:pt x="4470" y="1308"/>
                      <a:pt x="4343" y="1067"/>
                    </a:cubicBezTo>
                    <a:cubicBezTo>
                      <a:pt x="3973" y="359"/>
                      <a:pt x="3309" y="0"/>
                      <a:pt x="2564" y="0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3"/>
              <p:cNvSpPr/>
              <p:nvPr/>
            </p:nvSpPr>
            <p:spPr>
              <a:xfrm>
                <a:off x="5674838" y="2773313"/>
                <a:ext cx="13782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985" extrusionOk="0">
                    <a:moveTo>
                      <a:pt x="0" y="1"/>
                    </a:moveTo>
                    <a:cubicBezTo>
                      <a:pt x="348" y="554"/>
                      <a:pt x="1002" y="863"/>
                      <a:pt x="1829" y="959"/>
                    </a:cubicBezTo>
                    <a:cubicBezTo>
                      <a:pt x="1976" y="976"/>
                      <a:pt x="2126" y="984"/>
                      <a:pt x="2276" y="984"/>
                    </a:cubicBezTo>
                    <a:cubicBezTo>
                      <a:pt x="3328" y="984"/>
                      <a:pt x="4458" y="585"/>
                      <a:pt x="5513" y="1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1" name="Google Shape;1381;p23"/>
            <p:cNvGrpSpPr/>
            <p:nvPr/>
          </p:nvGrpSpPr>
          <p:grpSpPr>
            <a:xfrm>
              <a:off x="-2051651" y="4126532"/>
              <a:ext cx="2585362" cy="607406"/>
              <a:chOff x="4972650" y="1317400"/>
              <a:chExt cx="1151250" cy="270475"/>
            </a:xfrm>
          </p:grpSpPr>
          <p:sp>
            <p:nvSpPr>
              <p:cNvPr id="1382" name="Google Shape;1382;p23"/>
              <p:cNvSpPr/>
              <p:nvPr/>
            </p:nvSpPr>
            <p:spPr>
              <a:xfrm>
                <a:off x="4972650" y="1317400"/>
                <a:ext cx="11512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46050" y="10819"/>
                    </a:lnTo>
                    <a:lnTo>
                      <a:pt x="4605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>
                <a:off x="5045125" y="1317400"/>
                <a:ext cx="19210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7684" y="10819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>
                <a:off x="6012050" y="1317400"/>
                <a:ext cx="62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2496" y="10819"/>
                    </a:lnTo>
                    <a:lnTo>
                      <a:pt x="24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>
                <a:off x="5066800" y="1317400"/>
                <a:ext cx="148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  <a:moveTo>
                      <a:pt x="1692" y="1"/>
                    </a:moveTo>
                    <a:lnTo>
                      <a:pt x="1692" y="10819"/>
                    </a:lnTo>
                    <a:lnTo>
                      <a:pt x="2549" y="10819"/>
                    </a:lnTo>
                    <a:lnTo>
                      <a:pt x="2549" y="1"/>
                    </a:lnTo>
                    <a:close/>
                    <a:moveTo>
                      <a:pt x="3385" y="1"/>
                    </a:moveTo>
                    <a:lnTo>
                      <a:pt x="3385" y="10819"/>
                    </a:lnTo>
                    <a:lnTo>
                      <a:pt x="4242" y="10819"/>
                    </a:lnTo>
                    <a:lnTo>
                      <a:pt x="4242" y="1"/>
                    </a:lnTo>
                    <a:close/>
                    <a:moveTo>
                      <a:pt x="5079" y="1"/>
                    </a:moveTo>
                    <a:lnTo>
                      <a:pt x="5079" y="10819"/>
                    </a:lnTo>
                    <a:lnTo>
                      <a:pt x="5936" y="10819"/>
                    </a:lnTo>
                    <a:lnTo>
                      <a:pt x="5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>
                <a:off x="6031500" y="1317400"/>
                <a:ext cx="214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3"/>
              <p:cNvSpPr/>
              <p:nvPr/>
            </p:nvSpPr>
            <p:spPr>
              <a:xfrm>
                <a:off x="5288000" y="1342250"/>
                <a:ext cx="68695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27478" h="8831" extrusionOk="0">
                    <a:moveTo>
                      <a:pt x="202" y="1"/>
                    </a:moveTo>
                    <a:cubicBezTo>
                      <a:pt x="202" y="112"/>
                      <a:pt x="112" y="202"/>
                      <a:pt x="1" y="202"/>
                    </a:cubicBezTo>
                    <a:lnTo>
                      <a:pt x="1" y="8631"/>
                    </a:lnTo>
                    <a:cubicBezTo>
                      <a:pt x="112" y="8631"/>
                      <a:pt x="202" y="8721"/>
                      <a:pt x="202" y="8831"/>
                    </a:cubicBezTo>
                    <a:lnTo>
                      <a:pt x="27277" y="8831"/>
                    </a:lnTo>
                    <a:cubicBezTo>
                      <a:pt x="27277" y="8721"/>
                      <a:pt x="27366" y="8631"/>
                      <a:pt x="27477" y="8631"/>
                    </a:cubicBezTo>
                    <a:lnTo>
                      <a:pt x="27477" y="202"/>
                    </a:lnTo>
                    <a:cubicBezTo>
                      <a:pt x="27367" y="202"/>
                      <a:pt x="27277" y="112"/>
                      <a:pt x="27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3"/>
              <p:cNvSpPr/>
              <p:nvPr/>
            </p:nvSpPr>
            <p:spPr>
              <a:xfrm>
                <a:off x="5539475" y="1419300"/>
                <a:ext cx="1982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7929" h="4236" extrusionOk="0">
                    <a:moveTo>
                      <a:pt x="3643" y="1"/>
                    </a:moveTo>
                    <a:cubicBezTo>
                      <a:pt x="3041" y="1"/>
                      <a:pt x="2515" y="141"/>
                      <a:pt x="2064" y="352"/>
                    </a:cubicBezTo>
                    <a:cubicBezTo>
                      <a:pt x="678" y="1002"/>
                      <a:pt x="0" y="2325"/>
                      <a:pt x="0" y="2325"/>
                    </a:cubicBezTo>
                    <a:cubicBezTo>
                      <a:pt x="0" y="2325"/>
                      <a:pt x="1952" y="4235"/>
                      <a:pt x="4232" y="4235"/>
                    </a:cubicBezTo>
                    <a:cubicBezTo>
                      <a:pt x="5453" y="4235"/>
                      <a:pt x="6768" y="3688"/>
                      <a:pt x="7929" y="2009"/>
                    </a:cubicBezTo>
                    <a:cubicBezTo>
                      <a:pt x="7410" y="1555"/>
                      <a:pt x="6918" y="1193"/>
                      <a:pt x="6453" y="905"/>
                    </a:cubicBezTo>
                    <a:cubicBezTo>
                      <a:pt x="5380" y="248"/>
                      <a:pt x="4444" y="1"/>
                      <a:pt x="3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3"/>
              <p:cNvSpPr/>
              <p:nvPr/>
            </p:nvSpPr>
            <p:spPr>
              <a:xfrm>
                <a:off x="5590575" y="1419300"/>
                <a:ext cx="11020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2863" extrusionOk="0">
                    <a:moveTo>
                      <a:pt x="1598" y="0"/>
                    </a:moveTo>
                    <a:cubicBezTo>
                      <a:pt x="996" y="0"/>
                      <a:pt x="471" y="140"/>
                      <a:pt x="21" y="351"/>
                    </a:cubicBezTo>
                    <a:cubicBezTo>
                      <a:pt x="8" y="449"/>
                      <a:pt x="0" y="550"/>
                      <a:pt x="0" y="651"/>
                    </a:cubicBezTo>
                    <a:cubicBezTo>
                      <a:pt x="0" y="1872"/>
                      <a:pt x="992" y="2862"/>
                      <a:pt x="2212" y="2862"/>
                    </a:cubicBezTo>
                    <a:cubicBezTo>
                      <a:pt x="3347" y="2862"/>
                      <a:pt x="4282" y="2007"/>
                      <a:pt x="4408" y="906"/>
                    </a:cubicBezTo>
                    <a:cubicBezTo>
                      <a:pt x="3335" y="248"/>
                      <a:pt x="2399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3"/>
              <p:cNvSpPr/>
              <p:nvPr/>
            </p:nvSpPr>
            <p:spPr>
              <a:xfrm>
                <a:off x="5524250" y="1370550"/>
                <a:ext cx="22490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996" h="3120" extrusionOk="0">
                    <a:moveTo>
                      <a:pt x="5076" y="1"/>
                    </a:moveTo>
                    <a:cubicBezTo>
                      <a:pt x="5012" y="1"/>
                      <a:pt x="4955" y="45"/>
                      <a:pt x="4940" y="109"/>
                    </a:cubicBezTo>
                    <a:lnTo>
                      <a:pt x="4740" y="969"/>
                    </a:lnTo>
                    <a:cubicBezTo>
                      <a:pt x="4604" y="959"/>
                      <a:pt x="4471" y="954"/>
                      <a:pt x="4339" y="954"/>
                    </a:cubicBezTo>
                    <a:cubicBezTo>
                      <a:pt x="4091" y="954"/>
                      <a:pt x="3850" y="971"/>
                      <a:pt x="3617" y="1001"/>
                    </a:cubicBezTo>
                    <a:lnTo>
                      <a:pt x="3515" y="124"/>
                    </a:lnTo>
                    <a:cubicBezTo>
                      <a:pt x="3507" y="53"/>
                      <a:pt x="3448" y="1"/>
                      <a:pt x="3380" y="1"/>
                    </a:cubicBezTo>
                    <a:cubicBezTo>
                      <a:pt x="3374" y="1"/>
                      <a:pt x="3368" y="2"/>
                      <a:pt x="3362" y="2"/>
                    </a:cubicBezTo>
                    <a:cubicBezTo>
                      <a:pt x="3285" y="12"/>
                      <a:pt x="3231" y="79"/>
                      <a:pt x="3240" y="156"/>
                    </a:cubicBezTo>
                    <a:lnTo>
                      <a:pt x="3343" y="1042"/>
                    </a:lnTo>
                    <a:cubicBezTo>
                      <a:pt x="2966" y="1109"/>
                      <a:pt x="2613" y="1208"/>
                      <a:pt x="2288" y="1325"/>
                    </a:cubicBezTo>
                    <a:lnTo>
                      <a:pt x="1988" y="379"/>
                    </a:lnTo>
                    <a:cubicBezTo>
                      <a:pt x="1969" y="320"/>
                      <a:pt x="1913" y="282"/>
                      <a:pt x="1854" y="282"/>
                    </a:cubicBezTo>
                    <a:cubicBezTo>
                      <a:pt x="1840" y="282"/>
                      <a:pt x="1826" y="284"/>
                      <a:pt x="1812" y="288"/>
                    </a:cubicBezTo>
                    <a:cubicBezTo>
                      <a:pt x="1739" y="311"/>
                      <a:pt x="1699" y="389"/>
                      <a:pt x="1721" y="463"/>
                    </a:cubicBezTo>
                    <a:lnTo>
                      <a:pt x="2027" y="1425"/>
                    </a:lnTo>
                    <a:cubicBezTo>
                      <a:pt x="1651" y="1580"/>
                      <a:pt x="1317" y="1753"/>
                      <a:pt x="1037" y="1922"/>
                    </a:cubicBezTo>
                    <a:lnTo>
                      <a:pt x="736" y="1276"/>
                    </a:lnTo>
                    <a:cubicBezTo>
                      <a:pt x="713" y="1226"/>
                      <a:pt x="663" y="1196"/>
                      <a:pt x="611" y="1196"/>
                    </a:cubicBezTo>
                    <a:cubicBezTo>
                      <a:pt x="591" y="1196"/>
                      <a:pt x="571" y="1200"/>
                      <a:pt x="551" y="1210"/>
                    </a:cubicBezTo>
                    <a:cubicBezTo>
                      <a:pt x="482" y="1242"/>
                      <a:pt x="451" y="1324"/>
                      <a:pt x="485" y="1394"/>
                    </a:cubicBezTo>
                    <a:lnTo>
                      <a:pt x="801" y="2071"/>
                    </a:lnTo>
                    <a:cubicBezTo>
                      <a:pt x="335" y="2374"/>
                      <a:pt x="69" y="2622"/>
                      <a:pt x="58" y="2632"/>
                    </a:cubicBezTo>
                    <a:cubicBezTo>
                      <a:pt x="2" y="2686"/>
                      <a:pt x="0" y="2772"/>
                      <a:pt x="53" y="2828"/>
                    </a:cubicBezTo>
                    <a:cubicBezTo>
                      <a:pt x="80" y="2857"/>
                      <a:pt x="117" y="2871"/>
                      <a:pt x="153" y="2871"/>
                    </a:cubicBezTo>
                    <a:cubicBezTo>
                      <a:pt x="188" y="2871"/>
                      <a:pt x="222" y="2859"/>
                      <a:pt x="250" y="2833"/>
                    </a:cubicBezTo>
                    <a:cubicBezTo>
                      <a:pt x="259" y="2825"/>
                      <a:pt x="1267" y="1878"/>
                      <a:pt x="2791" y="1441"/>
                    </a:cubicBezTo>
                    <a:cubicBezTo>
                      <a:pt x="3314" y="1291"/>
                      <a:pt x="3831" y="1216"/>
                      <a:pt x="4341" y="1216"/>
                    </a:cubicBezTo>
                    <a:cubicBezTo>
                      <a:pt x="5814" y="1216"/>
                      <a:pt x="7230" y="1840"/>
                      <a:pt x="8567" y="3082"/>
                    </a:cubicBezTo>
                    <a:cubicBezTo>
                      <a:pt x="8593" y="3106"/>
                      <a:pt x="8627" y="3119"/>
                      <a:pt x="8662" y="3119"/>
                    </a:cubicBezTo>
                    <a:cubicBezTo>
                      <a:pt x="8699" y="3119"/>
                      <a:pt x="8737" y="3104"/>
                      <a:pt x="8764" y="3074"/>
                    </a:cubicBezTo>
                    <a:cubicBezTo>
                      <a:pt x="8816" y="3019"/>
                      <a:pt x="8813" y="2930"/>
                      <a:pt x="8757" y="2878"/>
                    </a:cubicBezTo>
                    <a:cubicBezTo>
                      <a:pt x="8613" y="2745"/>
                      <a:pt x="8468" y="2618"/>
                      <a:pt x="8325" y="2501"/>
                    </a:cubicBezTo>
                    <a:lnTo>
                      <a:pt x="8934" y="1975"/>
                    </a:lnTo>
                    <a:cubicBezTo>
                      <a:pt x="8990" y="1923"/>
                      <a:pt x="8996" y="1837"/>
                      <a:pt x="8946" y="1778"/>
                    </a:cubicBezTo>
                    <a:cubicBezTo>
                      <a:pt x="8919" y="1746"/>
                      <a:pt x="8880" y="1730"/>
                      <a:pt x="8841" y="1730"/>
                    </a:cubicBezTo>
                    <a:cubicBezTo>
                      <a:pt x="8808" y="1730"/>
                      <a:pt x="8776" y="1741"/>
                      <a:pt x="8750" y="1763"/>
                    </a:cubicBezTo>
                    <a:lnTo>
                      <a:pt x="8101" y="2324"/>
                    </a:lnTo>
                    <a:cubicBezTo>
                      <a:pt x="7863" y="2141"/>
                      <a:pt x="7625" y="1981"/>
                      <a:pt x="7391" y="1840"/>
                    </a:cubicBezTo>
                    <a:lnTo>
                      <a:pt x="7919" y="1302"/>
                    </a:lnTo>
                    <a:cubicBezTo>
                      <a:pt x="7972" y="1247"/>
                      <a:pt x="7972" y="1159"/>
                      <a:pt x="7915" y="1105"/>
                    </a:cubicBezTo>
                    <a:cubicBezTo>
                      <a:pt x="7888" y="1079"/>
                      <a:pt x="7853" y="1065"/>
                      <a:pt x="7818" y="1065"/>
                    </a:cubicBezTo>
                    <a:cubicBezTo>
                      <a:pt x="7782" y="1065"/>
                      <a:pt x="7746" y="1079"/>
                      <a:pt x="7719" y="1108"/>
                    </a:cubicBezTo>
                    <a:lnTo>
                      <a:pt x="7143" y="1697"/>
                    </a:lnTo>
                    <a:cubicBezTo>
                      <a:pt x="6844" y="1532"/>
                      <a:pt x="6547" y="1399"/>
                      <a:pt x="6256" y="1294"/>
                    </a:cubicBezTo>
                    <a:lnTo>
                      <a:pt x="6679" y="487"/>
                    </a:lnTo>
                    <a:cubicBezTo>
                      <a:pt x="6715" y="418"/>
                      <a:pt x="6689" y="334"/>
                      <a:pt x="6620" y="300"/>
                    </a:cubicBezTo>
                    <a:cubicBezTo>
                      <a:pt x="6599" y="289"/>
                      <a:pt x="6577" y="283"/>
                      <a:pt x="6555" y="283"/>
                    </a:cubicBezTo>
                    <a:cubicBezTo>
                      <a:pt x="6505" y="283"/>
                      <a:pt x="6457" y="311"/>
                      <a:pt x="6433" y="358"/>
                    </a:cubicBezTo>
                    <a:lnTo>
                      <a:pt x="5989" y="1206"/>
                    </a:lnTo>
                    <a:cubicBezTo>
                      <a:pt x="5659" y="1104"/>
                      <a:pt x="5336" y="1036"/>
                      <a:pt x="5020" y="997"/>
                    </a:cubicBezTo>
                    <a:lnTo>
                      <a:pt x="5210" y="172"/>
                    </a:lnTo>
                    <a:cubicBezTo>
                      <a:pt x="5229" y="97"/>
                      <a:pt x="5182" y="23"/>
                      <a:pt x="5107" y="4"/>
                    </a:cubicBezTo>
                    <a:cubicBezTo>
                      <a:pt x="5096" y="2"/>
                      <a:pt x="5086" y="1"/>
                      <a:pt x="5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3"/>
              <p:cNvSpPr/>
              <p:nvPr/>
            </p:nvSpPr>
            <p:spPr>
              <a:xfrm>
                <a:off x="535960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1" y="1"/>
                    </a:moveTo>
                    <a:cubicBezTo>
                      <a:pt x="252" y="1"/>
                      <a:pt x="1" y="227"/>
                      <a:pt x="43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1" y="852"/>
                      <a:pt x="778" y="813"/>
                      <a:pt x="835" y="761"/>
                    </a:cubicBezTo>
                    <a:cubicBezTo>
                      <a:pt x="970" y="642"/>
                      <a:pt x="1046" y="467"/>
                      <a:pt x="986" y="283"/>
                    </a:cubicBezTo>
                    <a:cubicBezTo>
                      <a:pt x="928" y="107"/>
                      <a:pt x="750" y="33"/>
                      <a:pt x="578" y="6"/>
                    </a:cubicBezTo>
                    <a:cubicBezTo>
                      <a:pt x="555" y="3"/>
                      <a:pt x="533" y="1"/>
                      <a:pt x="511" y="1"/>
                    </a:cubicBezTo>
                    <a:close/>
                    <a:moveTo>
                      <a:pt x="511" y="1290"/>
                    </a:moveTo>
                    <a:cubicBezTo>
                      <a:pt x="252" y="1290"/>
                      <a:pt x="1" y="1515"/>
                      <a:pt x="43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8" y="2184"/>
                      <a:pt x="638" y="2170"/>
                    </a:cubicBezTo>
                    <a:cubicBezTo>
                      <a:pt x="711" y="2140"/>
                      <a:pt x="778" y="2100"/>
                      <a:pt x="835" y="2050"/>
                    </a:cubicBezTo>
                    <a:cubicBezTo>
                      <a:pt x="970" y="1931"/>
                      <a:pt x="1046" y="1756"/>
                      <a:pt x="986" y="1572"/>
                    </a:cubicBezTo>
                    <a:cubicBezTo>
                      <a:pt x="928" y="1395"/>
                      <a:pt x="750" y="1322"/>
                      <a:pt x="578" y="1295"/>
                    </a:cubicBezTo>
                    <a:cubicBezTo>
                      <a:pt x="555" y="1291"/>
                      <a:pt x="533" y="1290"/>
                      <a:pt x="511" y="1290"/>
                    </a:cubicBezTo>
                    <a:close/>
                    <a:moveTo>
                      <a:pt x="510" y="2576"/>
                    </a:moveTo>
                    <a:cubicBezTo>
                      <a:pt x="251" y="2576"/>
                      <a:pt x="1" y="2803"/>
                      <a:pt x="43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8" y="3470"/>
                      <a:pt x="638" y="3455"/>
                    </a:cubicBezTo>
                    <a:cubicBezTo>
                      <a:pt x="711" y="3429"/>
                      <a:pt x="778" y="3389"/>
                      <a:pt x="835" y="3337"/>
                    </a:cubicBezTo>
                    <a:cubicBezTo>
                      <a:pt x="970" y="3218"/>
                      <a:pt x="1046" y="3043"/>
                      <a:pt x="986" y="2858"/>
                    </a:cubicBezTo>
                    <a:cubicBezTo>
                      <a:pt x="928" y="2681"/>
                      <a:pt x="749" y="2609"/>
                      <a:pt x="578" y="2582"/>
                    </a:cubicBezTo>
                    <a:cubicBezTo>
                      <a:pt x="555" y="2578"/>
                      <a:pt x="532" y="2576"/>
                      <a:pt x="510" y="2576"/>
                    </a:cubicBezTo>
                    <a:close/>
                    <a:moveTo>
                      <a:pt x="511" y="3836"/>
                    </a:moveTo>
                    <a:cubicBezTo>
                      <a:pt x="252" y="3836"/>
                      <a:pt x="1" y="4062"/>
                      <a:pt x="43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7" y="4737"/>
                      <a:pt x="598" y="4731"/>
                      <a:pt x="638" y="4716"/>
                    </a:cubicBezTo>
                    <a:cubicBezTo>
                      <a:pt x="711" y="4687"/>
                      <a:pt x="778" y="4647"/>
                      <a:pt x="835" y="4598"/>
                    </a:cubicBezTo>
                    <a:cubicBezTo>
                      <a:pt x="970" y="4478"/>
                      <a:pt x="1046" y="4304"/>
                      <a:pt x="986" y="4119"/>
                    </a:cubicBezTo>
                    <a:cubicBezTo>
                      <a:pt x="928" y="3942"/>
                      <a:pt x="750" y="3868"/>
                      <a:pt x="578" y="3842"/>
                    </a:cubicBezTo>
                    <a:cubicBezTo>
                      <a:pt x="555" y="3838"/>
                      <a:pt x="533" y="3836"/>
                      <a:pt x="511" y="3836"/>
                    </a:cubicBezTo>
                    <a:close/>
                    <a:moveTo>
                      <a:pt x="511" y="5124"/>
                    </a:moveTo>
                    <a:cubicBezTo>
                      <a:pt x="252" y="5124"/>
                      <a:pt x="1" y="5350"/>
                      <a:pt x="43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8" y="6019"/>
                      <a:pt x="638" y="6004"/>
                    </a:cubicBezTo>
                    <a:cubicBezTo>
                      <a:pt x="711" y="5975"/>
                      <a:pt x="778" y="5936"/>
                      <a:pt x="835" y="5884"/>
                    </a:cubicBezTo>
                    <a:cubicBezTo>
                      <a:pt x="970" y="5766"/>
                      <a:pt x="1046" y="5590"/>
                      <a:pt x="986" y="5406"/>
                    </a:cubicBezTo>
                    <a:cubicBezTo>
                      <a:pt x="928" y="5230"/>
                      <a:pt x="750" y="5156"/>
                      <a:pt x="578" y="5129"/>
                    </a:cubicBezTo>
                    <a:cubicBezTo>
                      <a:pt x="555" y="5126"/>
                      <a:pt x="533" y="5124"/>
                      <a:pt x="511" y="5124"/>
                    </a:cubicBezTo>
                    <a:close/>
                    <a:moveTo>
                      <a:pt x="511" y="6413"/>
                    </a:moveTo>
                    <a:cubicBezTo>
                      <a:pt x="252" y="6413"/>
                      <a:pt x="1" y="6639"/>
                      <a:pt x="43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8" y="7307"/>
                      <a:pt x="638" y="7293"/>
                    </a:cubicBezTo>
                    <a:cubicBezTo>
                      <a:pt x="711" y="7264"/>
                      <a:pt x="778" y="7225"/>
                      <a:pt x="835" y="7173"/>
                    </a:cubicBezTo>
                    <a:cubicBezTo>
                      <a:pt x="970" y="7055"/>
                      <a:pt x="1046" y="6879"/>
                      <a:pt x="986" y="6695"/>
                    </a:cubicBezTo>
                    <a:cubicBezTo>
                      <a:pt x="928" y="6519"/>
                      <a:pt x="750" y="6445"/>
                      <a:pt x="578" y="6418"/>
                    </a:cubicBezTo>
                    <a:cubicBezTo>
                      <a:pt x="555" y="6415"/>
                      <a:pt x="533" y="6413"/>
                      <a:pt x="511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3"/>
              <p:cNvSpPr/>
              <p:nvPr/>
            </p:nvSpPr>
            <p:spPr>
              <a:xfrm>
                <a:off x="588125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0" y="1"/>
                    </a:moveTo>
                    <a:cubicBezTo>
                      <a:pt x="252" y="1"/>
                      <a:pt x="1" y="227"/>
                      <a:pt x="42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0" y="852"/>
                      <a:pt x="778" y="813"/>
                      <a:pt x="836" y="761"/>
                    </a:cubicBezTo>
                    <a:cubicBezTo>
                      <a:pt x="970" y="642"/>
                      <a:pt x="1046" y="467"/>
                      <a:pt x="987" y="283"/>
                    </a:cubicBezTo>
                    <a:cubicBezTo>
                      <a:pt x="929" y="107"/>
                      <a:pt x="749" y="33"/>
                      <a:pt x="577" y="6"/>
                    </a:cubicBezTo>
                    <a:cubicBezTo>
                      <a:pt x="555" y="3"/>
                      <a:pt x="532" y="1"/>
                      <a:pt x="510" y="1"/>
                    </a:cubicBezTo>
                    <a:close/>
                    <a:moveTo>
                      <a:pt x="510" y="1290"/>
                    </a:moveTo>
                    <a:cubicBezTo>
                      <a:pt x="252" y="1290"/>
                      <a:pt x="1" y="1515"/>
                      <a:pt x="42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9" y="2184"/>
                      <a:pt x="638" y="2170"/>
                    </a:cubicBezTo>
                    <a:cubicBezTo>
                      <a:pt x="710" y="2140"/>
                      <a:pt x="778" y="2100"/>
                      <a:pt x="836" y="2050"/>
                    </a:cubicBezTo>
                    <a:cubicBezTo>
                      <a:pt x="970" y="1931"/>
                      <a:pt x="1046" y="1756"/>
                      <a:pt x="987" y="1572"/>
                    </a:cubicBezTo>
                    <a:cubicBezTo>
                      <a:pt x="929" y="1395"/>
                      <a:pt x="749" y="1322"/>
                      <a:pt x="577" y="1295"/>
                    </a:cubicBezTo>
                    <a:cubicBezTo>
                      <a:pt x="555" y="1291"/>
                      <a:pt x="532" y="1290"/>
                      <a:pt x="510" y="1290"/>
                    </a:cubicBezTo>
                    <a:close/>
                    <a:moveTo>
                      <a:pt x="509" y="2576"/>
                    </a:moveTo>
                    <a:cubicBezTo>
                      <a:pt x="251" y="2576"/>
                      <a:pt x="1" y="2803"/>
                      <a:pt x="42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9" y="3470"/>
                      <a:pt x="638" y="3455"/>
                    </a:cubicBezTo>
                    <a:cubicBezTo>
                      <a:pt x="710" y="3429"/>
                      <a:pt x="778" y="3389"/>
                      <a:pt x="836" y="3337"/>
                    </a:cubicBezTo>
                    <a:cubicBezTo>
                      <a:pt x="970" y="3218"/>
                      <a:pt x="1046" y="3043"/>
                      <a:pt x="987" y="2858"/>
                    </a:cubicBezTo>
                    <a:cubicBezTo>
                      <a:pt x="929" y="2681"/>
                      <a:pt x="748" y="2609"/>
                      <a:pt x="577" y="2582"/>
                    </a:cubicBezTo>
                    <a:cubicBezTo>
                      <a:pt x="554" y="2578"/>
                      <a:pt x="532" y="2576"/>
                      <a:pt x="509" y="2576"/>
                    </a:cubicBezTo>
                    <a:close/>
                    <a:moveTo>
                      <a:pt x="510" y="3836"/>
                    </a:moveTo>
                    <a:cubicBezTo>
                      <a:pt x="252" y="3836"/>
                      <a:pt x="1" y="4062"/>
                      <a:pt x="42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8" y="4737"/>
                      <a:pt x="598" y="4731"/>
                      <a:pt x="638" y="4716"/>
                    </a:cubicBezTo>
                    <a:cubicBezTo>
                      <a:pt x="710" y="4687"/>
                      <a:pt x="778" y="4647"/>
                      <a:pt x="836" y="4598"/>
                    </a:cubicBezTo>
                    <a:cubicBezTo>
                      <a:pt x="970" y="4478"/>
                      <a:pt x="1046" y="4304"/>
                      <a:pt x="987" y="4119"/>
                    </a:cubicBezTo>
                    <a:cubicBezTo>
                      <a:pt x="929" y="3942"/>
                      <a:pt x="749" y="3868"/>
                      <a:pt x="577" y="3842"/>
                    </a:cubicBezTo>
                    <a:cubicBezTo>
                      <a:pt x="555" y="3838"/>
                      <a:pt x="532" y="3836"/>
                      <a:pt x="510" y="3836"/>
                    </a:cubicBezTo>
                    <a:close/>
                    <a:moveTo>
                      <a:pt x="510" y="5124"/>
                    </a:moveTo>
                    <a:cubicBezTo>
                      <a:pt x="252" y="5124"/>
                      <a:pt x="1" y="5350"/>
                      <a:pt x="42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9" y="6019"/>
                      <a:pt x="638" y="6004"/>
                    </a:cubicBezTo>
                    <a:cubicBezTo>
                      <a:pt x="710" y="5975"/>
                      <a:pt x="778" y="5936"/>
                      <a:pt x="836" y="5884"/>
                    </a:cubicBezTo>
                    <a:cubicBezTo>
                      <a:pt x="970" y="5766"/>
                      <a:pt x="1046" y="5590"/>
                      <a:pt x="987" y="5406"/>
                    </a:cubicBezTo>
                    <a:cubicBezTo>
                      <a:pt x="929" y="5230"/>
                      <a:pt x="749" y="5156"/>
                      <a:pt x="577" y="5129"/>
                    </a:cubicBezTo>
                    <a:cubicBezTo>
                      <a:pt x="555" y="5126"/>
                      <a:pt x="532" y="5124"/>
                      <a:pt x="510" y="5124"/>
                    </a:cubicBezTo>
                    <a:close/>
                    <a:moveTo>
                      <a:pt x="510" y="6413"/>
                    </a:moveTo>
                    <a:cubicBezTo>
                      <a:pt x="252" y="6413"/>
                      <a:pt x="1" y="6639"/>
                      <a:pt x="42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9" y="7307"/>
                      <a:pt x="638" y="7293"/>
                    </a:cubicBezTo>
                    <a:cubicBezTo>
                      <a:pt x="710" y="7264"/>
                      <a:pt x="778" y="7225"/>
                      <a:pt x="836" y="7173"/>
                    </a:cubicBezTo>
                    <a:cubicBezTo>
                      <a:pt x="970" y="7055"/>
                      <a:pt x="1046" y="6879"/>
                      <a:pt x="987" y="6695"/>
                    </a:cubicBezTo>
                    <a:cubicBezTo>
                      <a:pt x="929" y="6519"/>
                      <a:pt x="749" y="6445"/>
                      <a:pt x="577" y="6418"/>
                    </a:cubicBezTo>
                    <a:cubicBezTo>
                      <a:pt x="555" y="6415"/>
                      <a:pt x="532" y="6413"/>
                      <a:pt x="510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3"/>
              <p:cNvSpPr/>
              <p:nvPr/>
            </p:nvSpPr>
            <p:spPr>
              <a:xfrm>
                <a:off x="5410150" y="1342250"/>
                <a:ext cx="443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3"/>
              <p:cNvSpPr/>
              <p:nvPr/>
            </p:nvSpPr>
            <p:spPr>
              <a:xfrm>
                <a:off x="5810725" y="1342250"/>
                <a:ext cx="4432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23"/>
            <p:cNvGrpSpPr/>
            <p:nvPr/>
          </p:nvGrpSpPr>
          <p:grpSpPr>
            <a:xfrm rot="10800000">
              <a:off x="-2384307" y="3943735"/>
              <a:ext cx="2825858" cy="182784"/>
              <a:chOff x="6853950" y="1468025"/>
              <a:chExt cx="1261600" cy="81600"/>
            </a:xfrm>
          </p:grpSpPr>
          <p:sp>
            <p:nvSpPr>
              <p:cNvPr id="1396" name="Google Shape;1396;p23"/>
              <p:cNvSpPr/>
              <p:nvPr/>
            </p:nvSpPr>
            <p:spPr>
              <a:xfrm>
                <a:off x="6853950" y="1468025"/>
                <a:ext cx="12616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50464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50463" y="3263"/>
                    </a:lnTo>
                    <a:lnTo>
                      <a:pt x="504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3"/>
              <p:cNvSpPr/>
              <p:nvPr/>
            </p:nvSpPr>
            <p:spPr>
              <a:xfrm>
                <a:off x="6903275" y="1479450"/>
                <a:ext cx="359525" cy="58775"/>
              </a:xfrm>
              <a:custGeom>
                <a:avLst/>
                <a:gdLst/>
                <a:ahLst/>
                <a:cxnLst/>
                <a:rect l="l" t="t" r="r" b="b"/>
                <a:pathLst>
                  <a:path w="14381" h="2351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14381" y="2350"/>
                    </a:lnTo>
                    <a:lnTo>
                      <a:pt x="14381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3"/>
              <p:cNvSpPr/>
              <p:nvPr/>
            </p:nvSpPr>
            <p:spPr>
              <a:xfrm>
                <a:off x="7315925" y="1484700"/>
                <a:ext cx="1248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931" extrusionOk="0">
                    <a:moveTo>
                      <a:pt x="1147" y="1"/>
                    </a:moveTo>
                    <a:cubicBezTo>
                      <a:pt x="1146" y="1"/>
                      <a:pt x="1145" y="1"/>
                      <a:pt x="1143" y="1"/>
                    </a:cubicBezTo>
                    <a:cubicBezTo>
                      <a:pt x="855" y="3"/>
                      <a:pt x="526" y="79"/>
                      <a:pt x="310" y="293"/>
                    </a:cubicBezTo>
                    <a:cubicBezTo>
                      <a:pt x="294" y="309"/>
                      <a:pt x="280" y="325"/>
                      <a:pt x="265" y="342"/>
                    </a:cubicBezTo>
                    <a:cubicBezTo>
                      <a:pt x="52" y="595"/>
                      <a:pt x="1" y="1131"/>
                      <a:pt x="138" y="1428"/>
                    </a:cubicBezTo>
                    <a:cubicBezTo>
                      <a:pt x="291" y="1761"/>
                      <a:pt x="758" y="1930"/>
                      <a:pt x="1111" y="1930"/>
                    </a:cubicBezTo>
                    <a:cubicBezTo>
                      <a:pt x="1126" y="1930"/>
                      <a:pt x="1141" y="1930"/>
                      <a:pt x="1155" y="1929"/>
                    </a:cubicBezTo>
                    <a:cubicBezTo>
                      <a:pt x="1571" y="1912"/>
                      <a:pt x="1972" y="1785"/>
                      <a:pt x="2111" y="1346"/>
                    </a:cubicBezTo>
                    <a:cubicBezTo>
                      <a:pt x="2195" y="1085"/>
                      <a:pt x="2214" y="785"/>
                      <a:pt x="2078" y="539"/>
                    </a:cubicBezTo>
                    <a:cubicBezTo>
                      <a:pt x="1867" y="159"/>
                      <a:pt x="1564" y="1"/>
                      <a:pt x="1147" y="1"/>
                    </a:cubicBezTo>
                    <a:close/>
                    <a:moveTo>
                      <a:pt x="3927" y="1"/>
                    </a:moveTo>
                    <a:cubicBezTo>
                      <a:pt x="3926" y="1"/>
                      <a:pt x="3925" y="1"/>
                      <a:pt x="3923" y="1"/>
                    </a:cubicBezTo>
                    <a:cubicBezTo>
                      <a:pt x="3634" y="3"/>
                      <a:pt x="3304" y="79"/>
                      <a:pt x="3089" y="293"/>
                    </a:cubicBezTo>
                    <a:cubicBezTo>
                      <a:pt x="3073" y="309"/>
                      <a:pt x="3058" y="325"/>
                      <a:pt x="3043" y="342"/>
                    </a:cubicBezTo>
                    <a:cubicBezTo>
                      <a:pt x="2831" y="595"/>
                      <a:pt x="2780" y="1131"/>
                      <a:pt x="2917" y="1428"/>
                    </a:cubicBezTo>
                    <a:cubicBezTo>
                      <a:pt x="3071" y="1761"/>
                      <a:pt x="3536" y="1930"/>
                      <a:pt x="3889" y="1930"/>
                    </a:cubicBezTo>
                    <a:cubicBezTo>
                      <a:pt x="3904" y="1930"/>
                      <a:pt x="3919" y="1930"/>
                      <a:pt x="3934" y="1929"/>
                    </a:cubicBezTo>
                    <a:cubicBezTo>
                      <a:pt x="4351" y="1912"/>
                      <a:pt x="4752" y="1785"/>
                      <a:pt x="4891" y="1346"/>
                    </a:cubicBezTo>
                    <a:cubicBezTo>
                      <a:pt x="4973" y="1084"/>
                      <a:pt x="4994" y="785"/>
                      <a:pt x="4858" y="539"/>
                    </a:cubicBezTo>
                    <a:cubicBezTo>
                      <a:pt x="4647" y="159"/>
                      <a:pt x="4344" y="1"/>
                      <a:pt x="39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3"/>
              <p:cNvSpPr/>
              <p:nvPr/>
            </p:nvSpPr>
            <p:spPr>
              <a:xfrm>
                <a:off x="7502925" y="1468025"/>
                <a:ext cx="705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2822" y="3263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3"/>
              <p:cNvSpPr/>
              <p:nvPr/>
            </p:nvSpPr>
            <p:spPr>
              <a:xfrm>
                <a:off x="7532875" y="1468025"/>
                <a:ext cx="106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263" extrusionOk="0">
                    <a:moveTo>
                      <a:pt x="0" y="1"/>
                    </a:moveTo>
                    <a:lnTo>
                      <a:pt x="0" y="3263"/>
                    </a:lnTo>
                    <a:lnTo>
                      <a:pt x="424" y="326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3"/>
              <p:cNvSpPr/>
              <p:nvPr/>
            </p:nvSpPr>
            <p:spPr>
              <a:xfrm>
                <a:off x="7606775" y="1468025"/>
                <a:ext cx="106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424" y="326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3"/>
              <p:cNvSpPr/>
              <p:nvPr/>
            </p:nvSpPr>
            <p:spPr>
              <a:xfrm>
                <a:off x="8027800" y="1468050"/>
                <a:ext cx="6245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3263" extrusionOk="0">
                    <a:moveTo>
                      <a:pt x="0" y="1"/>
                    </a:moveTo>
                    <a:lnTo>
                      <a:pt x="0" y="3263"/>
                    </a:lnTo>
                    <a:lnTo>
                      <a:pt x="1480" y="3263"/>
                    </a:lnTo>
                    <a:lnTo>
                      <a:pt x="1480" y="1"/>
                    </a:lnTo>
                    <a:close/>
                    <a:moveTo>
                      <a:pt x="2074" y="1"/>
                    </a:moveTo>
                    <a:lnTo>
                      <a:pt x="2074" y="3263"/>
                    </a:lnTo>
                    <a:lnTo>
                      <a:pt x="2498" y="3263"/>
                    </a:lnTo>
                    <a:lnTo>
                      <a:pt x="24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3"/>
              <p:cNvSpPr/>
              <p:nvPr/>
            </p:nvSpPr>
            <p:spPr>
              <a:xfrm>
                <a:off x="7656550" y="1498825"/>
                <a:ext cx="2794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802" extrusionOk="0">
                    <a:moveTo>
                      <a:pt x="31" y="1"/>
                    </a:moveTo>
                    <a:cubicBezTo>
                      <a:pt x="31" y="18"/>
                      <a:pt x="17" y="32"/>
                      <a:pt x="0" y="32"/>
                    </a:cubicBezTo>
                    <a:lnTo>
                      <a:pt x="0" y="771"/>
                    </a:lnTo>
                    <a:cubicBezTo>
                      <a:pt x="17" y="771"/>
                      <a:pt x="31" y="784"/>
                      <a:pt x="31" y="801"/>
                    </a:cubicBezTo>
                    <a:lnTo>
                      <a:pt x="770" y="801"/>
                    </a:lnTo>
                    <a:cubicBezTo>
                      <a:pt x="769" y="784"/>
                      <a:pt x="784" y="771"/>
                      <a:pt x="801" y="771"/>
                    </a:cubicBezTo>
                    <a:lnTo>
                      <a:pt x="801" y="32"/>
                    </a:lnTo>
                    <a:cubicBezTo>
                      <a:pt x="784" y="32"/>
                      <a:pt x="770" y="18"/>
                      <a:pt x="770" y="1"/>
                    </a:cubicBezTo>
                    <a:close/>
                    <a:moveTo>
                      <a:pt x="2106" y="1"/>
                    </a:moveTo>
                    <a:cubicBezTo>
                      <a:pt x="2106" y="18"/>
                      <a:pt x="2092" y="32"/>
                      <a:pt x="2075" y="32"/>
                    </a:cubicBezTo>
                    <a:lnTo>
                      <a:pt x="2075" y="771"/>
                    </a:lnTo>
                    <a:cubicBezTo>
                      <a:pt x="2092" y="771"/>
                      <a:pt x="2106" y="784"/>
                      <a:pt x="2106" y="801"/>
                    </a:cubicBezTo>
                    <a:lnTo>
                      <a:pt x="2845" y="801"/>
                    </a:lnTo>
                    <a:cubicBezTo>
                      <a:pt x="2844" y="784"/>
                      <a:pt x="2859" y="771"/>
                      <a:pt x="2876" y="771"/>
                    </a:cubicBezTo>
                    <a:lnTo>
                      <a:pt x="2876" y="32"/>
                    </a:lnTo>
                    <a:cubicBezTo>
                      <a:pt x="2859" y="32"/>
                      <a:pt x="2845" y="18"/>
                      <a:pt x="2845" y="1"/>
                    </a:cubicBezTo>
                    <a:close/>
                    <a:moveTo>
                      <a:pt x="4181" y="1"/>
                    </a:moveTo>
                    <a:cubicBezTo>
                      <a:pt x="4181" y="18"/>
                      <a:pt x="4167" y="32"/>
                      <a:pt x="4150" y="32"/>
                    </a:cubicBezTo>
                    <a:lnTo>
                      <a:pt x="4150" y="771"/>
                    </a:lnTo>
                    <a:cubicBezTo>
                      <a:pt x="4167" y="771"/>
                      <a:pt x="4181" y="784"/>
                      <a:pt x="4181" y="801"/>
                    </a:cubicBezTo>
                    <a:lnTo>
                      <a:pt x="4920" y="801"/>
                    </a:lnTo>
                    <a:cubicBezTo>
                      <a:pt x="4919" y="784"/>
                      <a:pt x="4934" y="771"/>
                      <a:pt x="4951" y="771"/>
                    </a:cubicBezTo>
                    <a:lnTo>
                      <a:pt x="4951" y="32"/>
                    </a:lnTo>
                    <a:cubicBezTo>
                      <a:pt x="4934" y="32"/>
                      <a:pt x="4920" y="18"/>
                      <a:pt x="4920" y="1"/>
                    </a:cubicBezTo>
                    <a:close/>
                    <a:moveTo>
                      <a:pt x="6255" y="1"/>
                    </a:moveTo>
                    <a:cubicBezTo>
                      <a:pt x="6255" y="18"/>
                      <a:pt x="6241" y="32"/>
                      <a:pt x="6224" y="32"/>
                    </a:cubicBezTo>
                    <a:lnTo>
                      <a:pt x="6224" y="771"/>
                    </a:lnTo>
                    <a:cubicBezTo>
                      <a:pt x="6241" y="771"/>
                      <a:pt x="6255" y="784"/>
                      <a:pt x="6255" y="801"/>
                    </a:cubicBezTo>
                    <a:lnTo>
                      <a:pt x="6994" y="801"/>
                    </a:lnTo>
                    <a:cubicBezTo>
                      <a:pt x="6994" y="784"/>
                      <a:pt x="7009" y="771"/>
                      <a:pt x="7025" y="771"/>
                    </a:cubicBezTo>
                    <a:lnTo>
                      <a:pt x="7025" y="32"/>
                    </a:lnTo>
                    <a:cubicBezTo>
                      <a:pt x="7007" y="32"/>
                      <a:pt x="6994" y="18"/>
                      <a:pt x="6994" y="1"/>
                    </a:cubicBezTo>
                    <a:close/>
                    <a:moveTo>
                      <a:pt x="8330" y="1"/>
                    </a:moveTo>
                    <a:cubicBezTo>
                      <a:pt x="8330" y="18"/>
                      <a:pt x="8316" y="32"/>
                      <a:pt x="8299" y="32"/>
                    </a:cubicBezTo>
                    <a:lnTo>
                      <a:pt x="8299" y="771"/>
                    </a:lnTo>
                    <a:cubicBezTo>
                      <a:pt x="8316" y="771"/>
                      <a:pt x="8330" y="784"/>
                      <a:pt x="8330" y="801"/>
                    </a:cubicBezTo>
                    <a:lnTo>
                      <a:pt x="9069" y="801"/>
                    </a:lnTo>
                    <a:cubicBezTo>
                      <a:pt x="9069" y="784"/>
                      <a:pt x="9084" y="771"/>
                      <a:pt x="9100" y="771"/>
                    </a:cubicBezTo>
                    <a:lnTo>
                      <a:pt x="9100" y="32"/>
                    </a:lnTo>
                    <a:cubicBezTo>
                      <a:pt x="9082" y="32"/>
                      <a:pt x="9069" y="18"/>
                      <a:pt x="9069" y="1"/>
                    </a:cubicBezTo>
                    <a:close/>
                    <a:moveTo>
                      <a:pt x="10405" y="1"/>
                    </a:moveTo>
                    <a:cubicBezTo>
                      <a:pt x="10405" y="18"/>
                      <a:pt x="10391" y="32"/>
                      <a:pt x="10374" y="32"/>
                    </a:cubicBezTo>
                    <a:lnTo>
                      <a:pt x="10374" y="771"/>
                    </a:lnTo>
                    <a:cubicBezTo>
                      <a:pt x="10391" y="771"/>
                      <a:pt x="10405" y="784"/>
                      <a:pt x="10405" y="802"/>
                    </a:cubicBezTo>
                    <a:lnTo>
                      <a:pt x="11144" y="802"/>
                    </a:lnTo>
                    <a:cubicBezTo>
                      <a:pt x="11144" y="784"/>
                      <a:pt x="11159" y="771"/>
                      <a:pt x="11175" y="771"/>
                    </a:cubicBezTo>
                    <a:lnTo>
                      <a:pt x="11175" y="32"/>
                    </a:lnTo>
                    <a:cubicBezTo>
                      <a:pt x="11157" y="32"/>
                      <a:pt x="11144" y="18"/>
                      <a:pt x="11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3"/>
              <p:cNvSpPr/>
              <p:nvPr/>
            </p:nvSpPr>
            <p:spPr>
              <a:xfrm>
                <a:off x="6918025" y="1489900"/>
                <a:ext cx="330500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13220" h="1514" extrusionOk="0">
                    <a:moveTo>
                      <a:pt x="10399" y="0"/>
                    </a:moveTo>
                    <a:cubicBezTo>
                      <a:pt x="10235" y="0"/>
                      <a:pt x="10071" y="9"/>
                      <a:pt x="9910" y="20"/>
                    </a:cubicBezTo>
                    <a:cubicBezTo>
                      <a:pt x="9752" y="29"/>
                      <a:pt x="9589" y="39"/>
                      <a:pt x="9426" y="39"/>
                    </a:cubicBezTo>
                    <a:cubicBezTo>
                      <a:pt x="9398" y="39"/>
                      <a:pt x="9371" y="38"/>
                      <a:pt x="9343" y="38"/>
                    </a:cubicBezTo>
                    <a:cubicBezTo>
                      <a:pt x="9246" y="36"/>
                      <a:pt x="9150" y="33"/>
                      <a:pt x="9052" y="30"/>
                    </a:cubicBezTo>
                    <a:cubicBezTo>
                      <a:pt x="8892" y="25"/>
                      <a:pt x="8729" y="20"/>
                      <a:pt x="8565" y="20"/>
                    </a:cubicBezTo>
                    <a:cubicBezTo>
                      <a:pt x="8419" y="20"/>
                      <a:pt x="8274" y="24"/>
                      <a:pt x="8128" y="36"/>
                    </a:cubicBezTo>
                    <a:cubicBezTo>
                      <a:pt x="7870" y="55"/>
                      <a:pt x="7602" y="65"/>
                      <a:pt x="7345" y="73"/>
                    </a:cubicBezTo>
                    <a:lnTo>
                      <a:pt x="7228" y="76"/>
                    </a:lnTo>
                    <a:cubicBezTo>
                      <a:pt x="7160" y="78"/>
                      <a:pt x="7093" y="79"/>
                      <a:pt x="7026" y="79"/>
                    </a:cubicBezTo>
                    <a:cubicBezTo>
                      <a:pt x="6789" y="79"/>
                      <a:pt x="6553" y="68"/>
                      <a:pt x="6322" y="57"/>
                    </a:cubicBezTo>
                    <a:cubicBezTo>
                      <a:pt x="6090" y="46"/>
                      <a:pt x="5852" y="33"/>
                      <a:pt x="5610" y="33"/>
                    </a:cubicBezTo>
                    <a:cubicBezTo>
                      <a:pt x="5539" y="33"/>
                      <a:pt x="5467" y="34"/>
                      <a:pt x="5396" y="37"/>
                    </a:cubicBezTo>
                    <a:cubicBezTo>
                      <a:pt x="5138" y="44"/>
                      <a:pt x="4878" y="50"/>
                      <a:pt x="4620" y="54"/>
                    </a:cubicBezTo>
                    <a:cubicBezTo>
                      <a:pt x="4199" y="60"/>
                      <a:pt x="3763" y="69"/>
                      <a:pt x="3335" y="95"/>
                    </a:cubicBezTo>
                    <a:cubicBezTo>
                      <a:pt x="3061" y="110"/>
                      <a:pt x="2788" y="116"/>
                      <a:pt x="2500" y="116"/>
                    </a:cubicBezTo>
                    <a:cubicBezTo>
                      <a:pt x="2246" y="116"/>
                      <a:pt x="1980" y="111"/>
                      <a:pt x="1693" y="104"/>
                    </a:cubicBezTo>
                    <a:cubicBezTo>
                      <a:pt x="1667" y="104"/>
                      <a:pt x="1641" y="103"/>
                      <a:pt x="1614" y="103"/>
                    </a:cubicBezTo>
                    <a:cubicBezTo>
                      <a:pt x="1498" y="103"/>
                      <a:pt x="1375" y="108"/>
                      <a:pt x="1246" y="113"/>
                    </a:cubicBezTo>
                    <a:cubicBezTo>
                      <a:pt x="1115" y="118"/>
                      <a:pt x="983" y="123"/>
                      <a:pt x="854" y="123"/>
                    </a:cubicBezTo>
                    <a:cubicBezTo>
                      <a:pt x="613" y="123"/>
                      <a:pt x="381" y="105"/>
                      <a:pt x="185" y="38"/>
                    </a:cubicBezTo>
                    <a:cubicBezTo>
                      <a:pt x="177" y="35"/>
                      <a:pt x="169" y="33"/>
                      <a:pt x="161" y="33"/>
                    </a:cubicBezTo>
                    <a:cubicBezTo>
                      <a:pt x="132" y="33"/>
                      <a:pt x="105" y="52"/>
                      <a:pt x="96" y="81"/>
                    </a:cubicBezTo>
                    <a:cubicBezTo>
                      <a:pt x="83" y="117"/>
                      <a:pt x="102" y="157"/>
                      <a:pt x="139" y="169"/>
                    </a:cubicBezTo>
                    <a:cubicBezTo>
                      <a:pt x="354" y="244"/>
                      <a:pt x="600" y="262"/>
                      <a:pt x="853" y="262"/>
                    </a:cubicBezTo>
                    <a:cubicBezTo>
                      <a:pt x="985" y="262"/>
                      <a:pt x="1118" y="257"/>
                      <a:pt x="1249" y="253"/>
                    </a:cubicBezTo>
                    <a:cubicBezTo>
                      <a:pt x="1371" y="249"/>
                      <a:pt x="1489" y="244"/>
                      <a:pt x="1599" y="244"/>
                    </a:cubicBezTo>
                    <a:cubicBezTo>
                      <a:pt x="1628" y="244"/>
                      <a:pt x="1657" y="245"/>
                      <a:pt x="1685" y="245"/>
                    </a:cubicBezTo>
                    <a:cubicBezTo>
                      <a:pt x="1964" y="252"/>
                      <a:pt x="2222" y="256"/>
                      <a:pt x="2469" y="256"/>
                    </a:cubicBezTo>
                    <a:cubicBezTo>
                      <a:pt x="2769" y="256"/>
                      <a:pt x="3054" y="250"/>
                      <a:pt x="3340" y="234"/>
                    </a:cubicBezTo>
                    <a:cubicBezTo>
                      <a:pt x="3766" y="208"/>
                      <a:pt x="4201" y="201"/>
                      <a:pt x="4620" y="193"/>
                    </a:cubicBezTo>
                    <a:cubicBezTo>
                      <a:pt x="4880" y="189"/>
                      <a:pt x="5139" y="183"/>
                      <a:pt x="5399" y="176"/>
                    </a:cubicBezTo>
                    <a:cubicBezTo>
                      <a:pt x="5469" y="173"/>
                      <a:pt x="5539" y="172"/>
                      <a:pt x="5609" y="172"/>
                    </a:cubicBezTo>
                    <a:cubicBezTo>
                      <a:pt x="5848" y="172"/>
                      <a:pt x="6083" y="185"/>
                      <a:pt x="6313" y="196"/>
                    </a:cubicBezTo>
                    <a:cubicBezTo>
                      <a:pt x="6543" y="207"/>
                      <a:pt x="6779" y="219"/>
                      <a:pt x="7018" y="219"/>
                    </a:cubicBezTo>
                    <a:cubicBezTo>
                      <a:pt x="7088" y="219"/>
                      <a:pt x="7159" y="218"/>
                      <a:pt x="7230" y="215"/>
                    </a:cubicBezTo>
                    <a:lnTo>
                      <a:pt x="7348" y="212"/>
                    </a:lnTo>
                    <a:cubicBezTo>
                      <a:pt x="7607" y="204"/>
                      <a:pt x="7875" y="194"/>
                      <a:pt x="8138" y="175"/>
                    </a:cubicBezTo>
                    <a:cubicBezTo>
                      <a:pt x="8280" y="163"/>
                      <a:pt x="8423" y="159"/>
                      <a:pt x="8566" y="159"/>
                    </a:cubicBezTo>
                    <a:cubicBezTo>
                      <a:pt x="8728" y="159"/>
                      <a:pt x="8889" y="164"/>
                      <a:pt x="9047" y="169"/>
                    </a:cubicBezTo>
                    <a:cubicBezTo>
                      <a:pt x="9144" y="172"/>
                      <a:pt x="9242" y="176"/>
                      <a:pt x="9340" y="177"/>
                    </a:cubicBezTo>
                    <a:cubicBezTo>
                      <a:pt x="9368" y="178"/>
                      <a:pt x="9396" y="178"/>
                      <a:pt x="9424" y="178"/>
                    </a:cubicBezTo>
                    <a:cubicBezTo>
                      <a:pt x="9591" y="178"/>
                      <a:pt x="9756" y="168"/>
                      <a:pt x="9918" y="159"/>
                    </a:cubicBezTo>
                    <a:cubicBezTo>
                      <a:pt x="10079" y="150"/>
                      <a:pt x="10245" y="139"/>
                      <a:pt x="10409" y="139"/>
                    </a:cubicBezTo>
                    <a:cubicBezTo>
                      <a:pt x="10441" y="139"/>
                      <a:pt x="10472" y="140"/>
                      <a:pt x="10504" y="141"/>
                    </a:cubicBezTo>
                    <a:cubicBezTo>
                      <a:pt x="11389" y="163"/>
                      <a:pt x="12191" y="175"/>
                      <a:pt x="12949" y="175"/>
                    </a:cubicBezTo>
                    <a:cubicBezTo>
                      <a:pt x="13012" y="175"/>
                      <a:pt x="13075" y="175"/>
                      <a:pt x="13138" y="175"/>
                    </a:cubicBezTo>
                    <a:cubicBezTo>
                      <a:pt x="13177" y="175"/>
                      <a:pt x="13208" y="144"/>
                      <a:pt x="13208" y="105"/>
                    </a:cubicBezTo>
                    <a:cubicBezTo>
                      <a:pt x="13208" y="66"/>
                      <a:pt x="13177" y="36"/>
                      <a:pt x="13138" y="36"/>
                    </a:cubicBezTo>
                    <a:cubicBezTo>
                      <a:pt x="13071" y="36"/>
                      <a:pt x="13004" y="36"/>
                      <a:pt x="12936" y="36"/>
                    </a:cubicBezTo>
                    <a:cubicBezTo>
                      <a:pt x="12183" y="36"/>
                      <a:pt x="11386" y="25"/>
                      <a:pt x="10508" y="1"/>
                    </a:cubicBezTo>
                    <a:cubicBezTo>
                      <a:pt x="10472" y="1"/>
                      <a:pt x="10436" y="0"/>
                      <a:pt x="10399" y="0"/>
                    </a:cubicBezTo>
                    <a:close/>
                    <a:moveTo>
                      <a:pt x="10453" y="609"/>
                    </a:moveTo>
                    <a:cubicBezTo>
                      <a:pt x="9931" y="609"/>
                      <a:pt x="9409" y="620"/>
                      <a:pt x="8898" y="631"/>
                    </a:cubicBezTo>
                    <a:cubicBezTo>
                      <a:pt x="8421" y="642"/>
                      <a:pt x="7926" y="652"/>
                      <a:pt x="7442" y="653"/>
                    </a:cubicBezTo>
                    <a:cubicBezTo>
                      <a:pt x="7385" y="653"/>
                      <a:pt x="7328" y="653"/>
                      <a:pt x="7271" y="653"/>
                    </a:cubicBezTo>
                    <a:cubicBezTo>
                      <a:pt x="6669" y="653"/>
                      <a:pt x="6060" y="648"/>
                      <a:pt x="5469" y="642"/>
                    </a:cubicBezTo>
                    <a:cubicBezTo>
                      <a:pt x="4901" y="637"/>
                      <a:pt x="4332" y="631"/>
                      <a:pt x="3764" y="631"/>
                    </a:cubicBezTo>
                    <a:lnTo>
                      <a:pt x="3750" y="631"/>
                    </a:lnTo>
                    <a:cubicBezTo>
                      <a:pt x="2947" y="631"/>
                      <a:pt x="2233" y="662"/>
                      <a:pt x="1565" y="725"/>
                    </a:cubicBezTo>
                    <a:cubicBezTo>
                      <a:pt x="1290" y="751"/>
                      <a:pt x="1032" y="764"/>
                      <a:pt x="782" y="764"/>
                    </a:cubicBezTo>
                    <a:cubicBezTo>
                      <a:pt x="704" y="764"/>
                      <a:pt x="627" y="762"/>
                      <a:pt x="550" y="760"/>
                    </a:cubicBezTo>
                    <a:cubicBezTo>
                      <a:pt x="537" y="760"/>
                      <a:pt x="524" y="759"/>
                      <a:pt x="510" y="759"/>
                    </a:cubicBezTo>
                    <a:cubicBezTo>
                      <a:pt x="476" y="759"/>
                      <a:pt x="441" y="760"/>
                      <a:pt x="406" y="761"/>
                    </a:cubicBezTo>
                    <a:cubicBezTo>
                      <a:pt x="368" y="762"/>
                      <a:pt x="330" y="764"/>
                      <a:pt x="293" y="764"/>
                    </a:cubicBezTo>
                    <a:cubicBezTo>
                      <a:pt x="224" y="764"/>
                      <a:pt x="158" y="759"/>
                      <a:pt x="104" y="738"/>
                    </a:cubicBezTo>
                    <a:cubicBezTo>
                      <a:pt x="96" y="735"/>
                      <a:pt x="88" y="734"/>
                      <a:pt x="80" y="734"/>
                    </a:cubicBezTo>
                    <a:cubicBezTo>
                      <a:pt x="51" y="734"/>
                      <a:pt x="25" y="751"/>
                      <a:pt x="15" y="778"/>
                    </a:cubicBezTo>
                    <a:cubicBezTo>
                      <a:pt x="1" y="814"/>
                      <a:pt x="20" y="855"/>
                      <a:pt x="54" y="868"/>
                    </a:cubicBezTo>
                    <a:cubicBezTo>
                      <a:pt x="129" y="897"/>
                      <a:pt x="212" y="903"/>
                      <a:pt x="297" y="903"/>
                    </a:cubicBezTo>
                    <a:cubicBezTo>
                      <a:pt x="309" y="903"/>
                      <a:pt x="320" y="904"/>
                      <a:pt x="331" y="904"/>
                    </a:cubicBezTo>
                    <a:cubicBezTo>
                      <a:pt x="359" y="904"/>
                      <a:pt x="386" y="903"/>
                      <a:pt x="412" y="902"/>
                    </a:cubicBezTo>
                    <a:cubicBezTo>
                      <a:pt x="447" y="901"/>
                      <a:pt x="481" y="900"/>
                      <a:pt x="513" y="900"/>
                    </a:cubicBezTo>
                    <a:cubicBezTo>
                      <a:pt x="525" y="900"/>
                      <a:pt x="537" y="900"/>
                      <a:pt x="548" y="900"/>
                    </a:cubicBezTo>
                    <a:cubicBezTo>
                      <a:pt x="626" y="902"/>
                      <a:pt x="704" y="904"/>
                      <a:pt x="783" y="904"/>
                    </a:cubicBezTo>
                    <a:cubicBezTo>
                      <a:pt x="1038" y="904"/>
                      <a:pt x="1300" y="891"/>
                      <a:pt x="1580" y="864"/>
                    </a:cubicBezTo>
                    <a:cubicBezTo>
                      <a:pt x="2244" y="802"/>
                      <a:pt x="2953" y="771"/>
                      <a:pt x="3752" y="771"/>
                    </a:cubicBezTo>
                    <a:lnTo>
                      <a:pt x="3766" y="771"/>
                    </a:lnTo>
                    <a:cubicBezTo>
                      <a:pt x="4335" y="771"/>
                      <a:pt x="4901" y="776"/>
                      <a:pt x="5469" y="781"/>
                    </a:cubicBezTo>
                    <a:cubicBezTo>
                      <a:pt x="6068" y="786"/>
                      <a:pt x="6686" y="792"/>
                      <a:pt x="7296" y="792"/>
                    </a:cubicBezTo>
                    <a:cubicBezTo>
                      <a:pt x="7346" y="792"/>
                      <a:pt x="7395" y="792"/>
                      <a:pt x="7444" y="792"/>
                    </a:cubicBezTo>
                    <a:cubicBezTo>
                      <a:pt x="7930" y="791"/>
                      <a:pt x="8426" y="780"/>
                      <a:pt x="8904" y="771"/>
                    </a:cubicBezTo>
                    <a:cubicBezTo>
                      <a:pt x="9414" y="759"/>
                      <a:pt x="9935" y="748"/>
                      <a:pt x="10455" y="748"/>
                    </a:cubicBezTo>
                    <a:cubicBezTo>
                      <a:pt x="10805" y="748"/>
                      <a:pt x="11155" y="753"/>
                      <a:pt x="11502" y="766"/>
                    </a:cubicBezTo>
                    <a:cubicBezTo>
                      <a:pt x="11718" y="775"/>
                      <a:pt x="11891" y="785"/>
                      <a:pt x="12044" y="794"/>
                    </a:cubicBezTo>
                    <a:cubicBezTo>
                      <a:pt x="12262" y="808"/>
                      <a:pt x="12451" y="819"/>
                      <a:pt x="12688" y="819"/>
                    </a:cubicBezTo>
                    <a:cubicBezTo>
                      <a:pt x="12820" y="819"/>
                      <a:pt x="12968" y="816"/>
                      <a:pt x="13144" y="807"/>
                    </a:cubicBezTo>
                    <a:cubicBezTo>
                      <a:pt x="13182" y="804"/>
                      <a:pt x="13212" y="772"/>
                      <a:pt x="13209" y="733"/>
                    </a:cubicBezTo>
                    <a:cubicBezTo>
                      <a:pt x="13207" y="696"/>
                      <a:pt x="13176" y="668"/>
                      <a:pt x="13141" y="668"/>
                    </a:cubicBezTo>
                    <a:cubicBezTo>
                      <a:pt x="13139" y="668"/>
                      <a:pt x="13137" y="668"/>
                      <a:pt x="13135" y="668"/>
                    </a:cubicBezTo>
                    <a:cubicBezTo>
                      <a:pt x="12956" y="677"/>
                      <a:pt x="12809" y="681"/>
                      <a:pt x="12676" y="681"/>
                    </a:cubicBezTo>
                    <a:cubicBezTo>
                      <a:pt x="12452" y="681"/>
                      <a:pt x="12271" y="670"/>
                      <a:pt x="12052" y="655"/>
                    </a:cubicBezTo>
                    <a:cubicBezTo>
                      <a:pt x="11896" y="646"/>
                      <a:pt x="11723" y="636"/>
                      <a:pt x="11504" y="627"/>
                    </a:cubicBezTo>
                    <a:cubicBezTo>
                      <a:pt x="11155" y="614"/>
                      <a:pt x="10804" y="609"/>
                      <a:pt x="10453" y="609"/>
                    </a:cubicBezTo>
                    <a:close/>
                    <a:moveTo>
                      <a:pt x="2895" y="1250"/>
                    </a:moveTo>
                    <a:cubicBezTo>
                      <a:pt x="2860" y="1250"/>
                      <a:pt x="2826" y="1251"/>
                      <a:pt x="2791" y="1252"/>
                    </a:cubicBezTo>
                    <a:cubicBezTo>
                      <a:pt x="1944" y="1275"/>
                      <a:pt x="1172" y="1286"/>
                      <a:pt x="443" y="1286"/>
                    </a:cubicBezTo>
                    <a:cubicBezTo>
                      <a:pt x="348" y="1286"/>
                      <a:pt x="254" y="1285"/>
                      <a:pt x="161" y="1285"/>
                    </a:cubicBezTo>
                    <a:cubicBezTo>
                      <a:pt x="123" y="1285"/>
                      <a:pt x="92" y="1316"/>
                      <a:pt x="92" y="1355"/>
                    </a:cubicBezTo>
                    <a:cubicBezTo>
                      <a:pt x="92" y="1394"/>
                      <a:pt x="123" y="1424"/>
                      <a:pt x="161" y="1424"/>
                    </a:cubicBezTo>
                    <a:cubicBezTo>
                      <a:pt x="229" y="1424"/>
                      <a:pt x="296" y="1424"/>
                      <a:pt x="365" y="1424"/>
                    </a:cubicBezTo>
                    <a:cubicBezTo>
                      <a:pt x="1118" y="1424"/>
                      <a:pt x="1917" y="1413"/>
                      <a:pt x="2795" y="1391"/>
                    </a:cubicBezTo>
                    <a:cubicBezTo>
                      <a:pt x="2829" y="1390"/>
                      <a:pt x="2863" y="1390"/>
                      <a:pt x="2896" y="1390"/>
                    </a:cubicBezTo>
                    <a:cubicBezTo>
                      <a:pt x="3059" y="1390"/>
                      <a:pt x="3223" y="1399"/>
                      <a:pt x="3381" y="1408"/>
                    </a:cubicBezTo>
                    <a:cubicBezTo>
                      <a:pt x="3544" y="1417"/>
                      <a:pt x="3711" y="1428"/>
                      <a:pt x="3879" y="1428"/>
                    </a:cubicBezTo>
                    <a:cubicBezTo>
                      <a:pt x="3905" y="1428"/>
                      <a:pt x="3932" y="1428"/>
                      <a:pt x="3958" y="1427"/>
                    </a:cubicBezTo>
                    <a:cubicBezTo>
                      <a:pt x="4056" y="1426"/>
                      <a:pt x="4154" y="1422"/>
                      <a:pt x="4251" y="1419"/>
                    </a:cubicBezTo>
                    <a:cubicBezTo>
                      <a:pt x="4410" y="1414"/>
                      <a:pt x="4572" y="1409"/>
                      <a:pt x="4734" y="1409"/>
                    </a:cubicBezTo>
                    <a:cubicBezTo>
                      <a:pt x="4876" y="1409"/>
                      <a:pt x="5019" y="1413"/>
                      <a:pt x="5160" y="1424"/>
                    </a:cubicBezTo>
                    <a:cubicBezTo>
                      <a:pt x="5423" y="1444"/>
                      <a:pt x="5690" y="1454"/>
                      <a:pt x="5947" y="1461"/>
                    </a:cubicBezTo>
                    <a:lnTo>
                      <a:pt x="6068" y="1466"/>
                    </a:lnTo>
                    <a:cubicBezTo>
                      <a:pt x="6139" y="1468"/>
                      <a:pt x="6209" y="1469"/>
                      <a:pt x="6279" y="1469"/>
                    </a:cubicBezTo>
                    <a:cubicBezTo>
                      <a:pt x="6519" y="1469"/>
                      <a:pt x="6755" y="1457"/>
                      <a:pt x="6985" y="1445"/>
                    </a:cubicBezTo>
                    <a:cubicBezTo>
                      <a:pt x="7214" y="1435"/>
                      <a:pt x="7450" y="1423"/>
                      <a:pt x="7688" y="1423"/>
                    </a:cubicBezTo>
                    <a:cubicBezTo>
                      <a:pt x="7758" y="1423"/>
                      <a:pt x="7829" y="1424"/>
                      <a:pt x="7899" y="1426"/>
                    </a:cubicBezTo>
                    <a:cubicBezTo>
                      <a:pt x="8159" y="1434"/>
                      <a:pt x="8417" y="1439"/>
                      <a:pt x="8677" y="1443"/>
                    </a:cubicBezTo>
                    <a:cubicBezTo>
                      <a:pt x="9096" y="1451"/>
                      <a:pt x="9533" y="1458"/>
                      <a:pt x="9958" y="1483"/>
                    </a:cubicBezTo>
                    <a:cubicBezTo>
                      <a:pt x="10245" y="1500"/>
                      <a:pt x="10530" y="1506"/>
                      <a:pt x="10830" y="1506"/>
                    </a:cubicBezTo>
                    <a:cubicBezTo>
                      <a:pt x="11077" y="1506"/>
                      <a:pt x="11335" y="1502"/>
                      <a:pt x="11613" y="1496"/>
                    </a:cubicBezTo>
                    <a:cubicBezTo>
                      <a:pt x="11644" y="1495"/>
                      <a:pt x="11675" y="1494"/>
                      <a:pt x="11707" y="1494"/>
                    </a:cubicBezTo>
                    <a:cubicBezTo>
                      <a:pt x="11815" y="1494"/>
                      <a:pt x="11930" y="1499"/>
                      <a:pt x="12049" y="1503"/>
                    </a:cubicBezTo>
                    <a:cubicBezTo>
                      <a:pt x="12182" y="1509"/>
                      <a:pt x="12317" y="1514"/>
                      <a:pt x="12448" y="1514"/>
                    </a:cubicBezTo>
                    <a:cubicBezTo>
                      <a:pt x="12702" y="1513"/>
                      <a:pt x="12948" y="1492"/>
                      <a:pt x="13164" y="1419"/>
                    </a:cubicBezTo>
                    <a:cubicBezTo>
                      <a:pt x="13199" y="1407"/>
                      <a:pt x="13220" y="1367"/>
                      <a:pt x="13207" y="1331"/>
                    </a:cubicBezTo>
                    <a:cubicBezTo>
                      <a:pt x="13197" y="1302"/>
                      <a:pt x="13170" y="1284"/>
                      <a:pt x="13142" y="1284"/>
                    </a:cubicBezTo>
                    <a:cubicBezTo>
                      <a:pt x="13134" y="1284"/>
                      <a:pt x="13126" y="1285"/>
                      <a:pt x="13118" y="1288"/>
                    </a:cubicBezTo>
                    <a:cubicBezTo>
                      <a:pt x="12922" y="1356"/>
                      <a:pt x="12689" y="1373"/>
                      <a:pt x="12448" y="1373"/>
                    </a:cubicBezTo>
                    <a:cubicBezTo>
                      <a:pt x="12319" y="1373"/>
                      <a:pt x="12187" y="1368"/>
                      <a:pt x="12057" y="1363"/>
                    </a:cubicBezTo>
                    <a:cubicBezTo>
                      <a:pt x="11931" y="1358"/>
                      <a:pt x="11811" y="1354"/>
                      <a:pt x="11697" y="1354"/>
                    </a:cubicBezTo>
                    <a:cubicBezTo>
                      <a:pt x="11668" y="1354"/>
                      <a:pt x="11638" y="1354"/>
                      <a:pt x="11610" y="1355"/>
                    </a:cubicBezTo>
                    <a:cubicBezTo>
                      <a:pt x="11326" y="1361"/>
                      <a:pt x="11064" y="1366"/>
                      <a:pt x="10812" y="1366"/>
                    </a:cubicBezTo>
                    <a:cubicBezTo>
                      <a:pt x="10521" y="1366"/>
                      <a:pt x="10245" y="1360"/>
                      <a:pt x="9968" y="1344"/>
                    </a:cubicBezTo>
                    <a:cubicBezTo>
                      <a:pt x="9538" y="1319"/>
                      <a:pt x="9102" y="1311"/>
                      <a:pt x="8680" y="1304"/>
                    </a:cubicBezTo>
                    <a:cubicBezTo>
                      <a:pt x="8422" y="1300"/>
                      <a:pt x="8165" y="1295"/>
                      <a:pt x="7905" y="1287"/>
                    </a:cubicBezTo>
                    <a:cubicBezTo>
                      <a:pt x="7833" y="1285"/>
                      <a:pt x="7761" y="1284"/>
                      <a:pt x="7689" y="1284"/>
                    </a:cubicBezTo>
                    <a:cubicBezTo>
                      <a:pt x="7447" y="1284"/>
                      <a:pt x="7210" y="1296"/>
                      <a:pt x="6979" y="1306"/>
                    </a:cubicBezTo>
                    <a:cubicBezTo>
                      <a:pt x="6748" y="1318"/>
                      <a:pt x="6512" y="1330"/>
                      <a:pt x="6275" y="1330"/>
                    </a:cubicBezTo>
                    <a:cubicBezTo>
                      <a:pt x="6208" y="1330"/>
                      <a:pt x="6141" y="1329"/>
                      <a:pt x="6074" y="1327"/>
                    </a:cubicBezTo>
                    <a:lnTo>
                      <a:pt x="5953" y="1322"/>
                    </a:lnTo>
                    <a:cubicBezTo>
                      <a:pt x="5696" y="1315"/>
                      <a:pt x="5432" y="1305"/>
                      <a:pt x="5171" y="1285"/>
                    </a:cubicBezTo>
                    <a:cubicBezTo>
                      <a:pt x="5026" y="1274"/>
                      <a:pt x="4881" y="1270"/>
                      <a:pt x="4736" y="1270"/>
                    </a:cubicBezTo>
                    <a:cubicBezTo>
                      <a:pt x="4572" y="1270"/>
                      <a:pt x="4408" y="1275"/>
                      <a:pt x="4247" y="1280"/>
                    </a:cubicBezTo>
                    <a:cubicBezTo>
                      <a:pt x="4150" y="1283"/>
                      <a:pt x="4053" y="1285"/>
                      <a:pt x="3956" y="1288"/>
                    </a:cubicBezTo>
                    <a:cubicBezTo>
                      <a:pt x="3930" y="1289"/>
                      <a:pt x="3904" y="1289"/>
                      <a:pt x="3879" y="1289"/>
                    </a:cubicBezTo>
                    <a:cubicBezTo>
                      <a:pt x="3714" y="1289"/>
                      <a:pt x="3548" y="1278"/>
                      <a:pt x="3389" y="1269"/>
                    </a:cubicBezTo>
                    <a:cubicBezTo>
                      <a:pt x="3227" y="1260"/>
                      <a:pt x="3061" y="1250"/>
                      <a:pt x="2895" y="12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5" name="Google Shape;1405;p23"/>
            <p:cNvGrpSpPr/>
            <p:nvPr/>
          </p:nvGrpSpPr>
          <p:grpSpPr>
            <a:xfrm rot="-5400000">
              <a:off x="-968767" y="2441248"/>
              <a:ext cx="543920" cy="2461031"/>
              <a:chOff x="3416200" y="1908925"/>
              <a:chExt cx="291975" cy="1321075"/>
            </a:xfrm>
          </p:grpSpPr>
          <p:sp>
            <p:nvSpPr>
              <p:cNvPr id="1406" name="Google Shape;1406;p23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3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3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3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3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3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3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3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3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3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3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3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3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9" name="Google Shape;1419;p23"/>
            <p:cNvGrpSpPr/>
            <p:nvPr/>
          </p:nvGrpSpPr>
          <p:grpSpPr>
            <a:xfrm rot="10800000">
              <a:off x="-1413075" y="2915615"/>
              <a:ext cx="1817570" cy="484189"/>
              <a:chOff x="6959925" y="3849675"/>
              <a:chExt cx="918800" cy="244750"/>
            </a:xfrm>
          </p:grpSpPr>
          <p:sp>
            <p:nvSpPr>
              <p:cNvPr id="1420" name="Google Shape;1420;p23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3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3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3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3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3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3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3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3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24"/>
          <p:cNvSpPr txBox="1">
            <a:spLocks noGrp="1"/>
          </p:cNvSpPr>
          <p:nvPr>
            <p:ph type="subTitle" idx="1"/>
          </p:nvPr>
        </p:nvSpPr>
        <p:spPr>
          <a:xfrm>
            <a:off x="4923247" y="28464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24"/>
          <p:cNvSpPr txBox="1">
            <a:spLocks noGrp="1"/>
          </p:cNvSpPr>
          <p:nvPr>
            <p:ph type="subTitle" idx="2"/>
          </p:nvPr>
        </p:nvSpPr>
        <p:spPr>
          <a:xfrm>
            <a:off x="1715375" y="28464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24"/>
          <p:cNvSpPr txBox="1">
            <a:spLocks noGrp="1"/>
          </p:cNvSpPr>
          <p:nvPr>
            <p:ph type="subTitle" idx="3"/>
          </p:nvPr>
        </p:nvSpPr>
        <p:spPr>
          <a:xfrm>
            <a:off x="1715375" y="235880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4" name="Google Shape;1434;p24"/>
          <p:cNvSpPr txBox="1">
            <a:spLocks noGrp="1"/>
          </p:cNvSpPr>
          <p:nvPr>
            <p:ph type="subTitle" idx="4"/>
          </p:nvPr>
        </p:nvSpPr>
        <p:spPr>
          <a:xfrm>
            <a:off x="4923250" y="235880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5" name="Google Shape;1435;p24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6" name="Google Shape;1436;p24"/>
          <p:cNvGrpSpPr/>
          <p:nvPr/>
        </p:nvGrpSpPr>
        <p:grpSpPr>
          <a:xfrm>
            <a:off x="-4236028" y="4840462"/>
            <a:ext cx="17689997" cy="194169"/>
            <a:chOff x="-4236028" y="4840462"/>
            <a:chExt cx="17689997" cy="194169"/>
          </a:xfrm>
        </p:grpSpPr>
        <p:sp>
          <p:nvSpPr>
            <p:cNvPr id="1437" name="Google Shape;1437;p24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24"/>
          <p:cNvGrpSpPr/>
          <p:nvPr/>
        </p:nvGrpSpPr>
        <p:grpSpPr>
          <a:xfrm>
            <a:off x="-2103496" y="2385475"/>
            <a:ext cx="13326890" cy="2544506"/>
            <a:chOff x="-2103496" y="2385475"/>
            <a:chExt cx="13326890" cy="2544506"/>
          </a:xfrm>
        </p:grpSpPr>
        <p:grpSp>
          <p:nvGrpSpPr>
            <p:cNvPr id="1440" name="Google Shape;1440;p24"/>
            <p:cNvGrpSpPr/>
            <p:nvPr/>
          </p:nvGrpSpPr>
          <p:grpSpPr>
            <a:xfrm rot="5400000">
              <a:off x="9611161" y="3038236"/>
              <a:ext cx="328988" cy="2363927"/>
              <a:chOff x="3010050" y="1961050"/>
              <a:chExt cx="176600" cy="1268950"/>
            </a:xfrm>
          </p:grpSpPr>
          <p:sp>
            <p:nvSpPr>
              <p:cNvPr id="1441" name="Google Shape;1441;p24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4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4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4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4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4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4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4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4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4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4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4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4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4" name="Google Shape;1454;p24"/>
            <p:cNvGrpSpPr/>
            <p:nvPr/>
          </p:nvGrpSpPr>
          <p:grpSpPr>
            <a:xfrm rot="5400000">
              <a:off x="9669327" y="3423657"/>
              <a:ext cx="545275" cy="2467372"/>
              <a:chOff x="1325375" y="1908925"/>
              <a:chExt cx="291950" cy="1321075"/>
            </a:xfrm>
          </p:grpSpPr>
          <p:sp>
            <p:nvSpPr>
              <p:cNvPr id="1455" name="Google Shape;1455;p24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4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4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4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4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4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4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4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4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4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4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4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24"/>
            <p:cNvGrpSpPr/>
            <p:nvPr/>
          </p:nvGrpSpPr>
          <p:grpSpPr>
            <a:xfrm rot="-5400000">
              <a:off x="9720919" y="2173607"/>
              <a:ext cx="543920" cy="2461031"/>
              <a:chOff x="3416200" y="1908925"/>
              <a:chExt cx="291975" cy="1321075"/>
            </a:xfrm>
          </p:grpSpPr>
          <p:sp>
            <p:nvSpPr>
              <p:cNvPr id="1468" name="Google Shape;1468;p24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4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4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4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4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4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4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4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4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4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4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4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4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1" name="Google Shape;1481;p24"/>
            <p:cNvGrpSpPr/>
            <p:nvPr/>
          </p:nvGrpSpPr>
          <p:grpSpPr>
            <a:xfrm rot="-5400000" flipH="1">
              <a:off x="-1059525" y="3356442"/>
              <a:ext cx="685966" cy="2461077"/>
              <a:chOff x="2412300" y="1908900"/>
              <a:chExt cx="368225" cy="1321100"/>
            </a:xfrm>
          </p:grpSpPr>
          <p:sp>
            <p:nvSpPr>
              <p:cNvPr id="1482" name="Google Shape;1482;p24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4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4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4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4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4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4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4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4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4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4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4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4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5" name="Google Shape;1495;p24"/>
            <p:cNvGrpSpPr/>
            <p:nvPr/>
          </p:nvGrpSpPr>
          <p:grpSpPr>
            <a:xfrm>
              <a:off x="-1755951" y="3857544"/>
              <a:ext cx="2236596" cy="386456"/>
              <a:chOff x="5100638" y="3089000"/>
              <a:chExt cx="998525" cy="172525"/>
            </a:xfrm>
          </p:grpSpPr>
          <p:sp>
            <p:nvSpPr>
              <p:cNvPr id="1496" name="Google Shape;1496;p24"/>
              <p:cNvSpPr/>
              <p:nvPr/>
            </p:nvSpPr>
            <p:spPr>
              <a:xfrm>
                <a:off x="5551438" y="3089000"/>
                <a:ext cx="54772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6900" extrusionOk="0">
                    <a:moveTo>
                      <a:pt x="1" y="1"/>
                    </a:moveTo>
                    <a:lnTo>
                      <a:pt x="1" y="6900"/>
                    </a:lnTo>
                    <a:lnTo>
                      <a:pt x="18462" y="6900"/>
                    </a:lnTo>
                    <a:cubicBezTo>
                      <a:pt x="20367" y="6900"/>
                      <a:pt x="21909" y="5354"/>
                      <a:pt x="21909" y="3450"/>
                    </a:cubicBezTo>
                    <a:cubicBezTo>
                      <a:pt x="21909" y="2497"/>
                      <a:pt x="21523" y="1635"/>
                      <a:pt x="20900" y="1011"/>
                    </a:cubicBezTo>
                    <a:cubicBezTo>
                      <a:pt x="20276" y="387"/>
                      <a:pt x="19414" y="1"/>
                      <a:pt x="18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4"/>
              <p:cNvSpPr/>
              <p:nvPr/>
            </p:nvSpPr>
            <p:spPr>
              <a:xfrm>
                <a:off x="5100638" y="3089000"/>
                <a:ext cx="678875" cy="172525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6901" extrusionOk="0">
                    <a:moveTo>
                      <a:pt x="335" y="1"/>
                    </a:moveTo>
                    <a:cubicBezTo>
                      <a:pt x="151" y="1"/>
                      <a:pt x="1" y="151"/>
                      <a:pt x="1" y="336"/>
                    </a:cubicBezTo>
                    <a:cubicBezTo>
                      <a:pt x="1" y="520"/>
                      <a:pt x="151" y="669"/>
                      <a:pt x="335" y="669"/>
                    </a:cubicBezTo>
                    <a:lnTo>
                      <a:pt x="23360" y="669"/>
                    </a:lnTo>
                    <a:cubicBezTo>
                      <a:pt x="24857" y="669"/>
                      <a:pt x="26069" y="1882"/>
                      <a:pt x="26069" y="3379"/>
                    </a:cubicBezTo>
                    <a:cubicBezTo>
                      <a:pt x="26069" y="4874"/>
                      <a:pt x="24857" y="6087"/>
                      <a:pt x="23360" y="6087"/>
                    </a:cubicBezTo>
                    <a:lnTo>
                      <a:pt x="335" y="6087"/>
                    </a:lnTo>
                    <a:cubicBezTo>
                      <a:pt x="151" y="6087"/>
                      <a:pt x="1" y="6236"/>
                      <a:pt x="1" y="6422"/>
                    </a:cubicBezTo>
                    <a:lnTo>
                      <a:pt x="1" y="6567"/>
                    </a:lnTo>
                    <a:cubicBezTo>
                      <a:pt x="1" y="6751"/>
                      <a:pt x="151" y="6901"/>
                      <a:pt x="335" y="6901"/>
                    </a:cubicBezTo>
                    <a:lnTo>
                      <a:pt x="23613" y="6901"/>
                    </a:lnTo>
                    <a:cubicBezTo>
                      <a:pt x="25510" y="6900"/>
                      <a:pt x="27110" y="5401"/>
                      <a:pt x="27140" y="3504"/>
                    </a:cubicBezTo>
                    <a:cubicBezTo>
                      <a:pt x="27154" y="2529"/>
                      <a:pt x="26766" y="1647"/>
                      <a:pt x="26132" y="1011"/>
                    </a:cubicBezTo>
                    <a:cubicBezTo>
                      <a:pt x="25507" y="387"/>
                      <a:pt x="24645" y="1"/>
                      <a:pt x="23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4"/>
              <p:cNvSpPr/>
              <p:nvPr/>
            </p:nvSpPr>
            <p:spPr>
              <a:xfrm>
                <a:off x="5125613" y="3105725"/>
                <a:ext cx="6267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5418" extrusionOk="0">
                    <a:moveTo>
                      <a:pt x="1" y="0"/>
                    </a:moveTo>
                    <a:lnTo>
                      <a:pt x="1" y="5418"/>
                    </a:lnTo>
                    <a:lnTo>
                      <a:pt x="22361" y="5418"/>
                    </a:lnTo>
                    <a:cubicBezTo>
                      <a:pt x="23858" y="5418"/>
                      <a:pt x="25070" y="4205"/>
                      <a:pt x="25070" y="2710"/>
                    </a:cubicBezTo>
                    <a:cubicBezTo>
                      <a:pt x="25070" y="1213"/>
                      <a:pt x="23858" y="0"/>
                      <a:pt x="22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4"/>
              <p:cNvSpPr/>
              <p:nvPr/>
            </p:nvSpPr>
            <p:spPr>
              <a:xfrm>
                <a:off x="5821638" y="3137600"/>
                <a:ext cx="2209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2868" extrusionOk="0">
                    <a:moveTo>
                      <a:pt x="122" y="0"/>
                    </a:moveTo>
                    <a:cubicBezTo>
                      <a:pt x="122" y="68"/>
                      <a:pt x="67" y="122"/>
                      <a:pt x="1" y="122"/>
                    </a:cubicBezTo>
                    <a:lnTo>
                      <a:pt x="1" y="2746"/>
                    </a:lnTo>
                    <a:cubicBezTo>
                      <a:pt x="67" y="2746"/>
                      <a:pt x="122" y="2800"/>
                      <a:pt x="122" y="2868"/>
                    </a:cubicBezTo>
                    <a:lnTo>
                      <a:pt x="8715" y="2868"/>
                    </a:lnTo>
                    <a:cubicBezTo>
                      <a:pt x="8715" y="2800"/>
                      <a:pt x="8769" y="2746"/>
                      <a:pt x="8837" y="2746"/>
                    </a:cubicBezTo>
                    <a:lnTo>
                      <a:pt x="8837" y="122"/>
                    </a:lnTo>
                    <a:cubicBezTo>
                      <a:pt x="8769" y="122"/>
                      <a:pt x="8715" y="68"/>
                      <a:pt x="87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4"/>
              <p:cNvSpPr/>
              <p:nvPr/>
            </p:nvSpPr>
            <p:spPr>
              <a:xfrm>
                <a:off x="5862938" y="3164225"/>
                <a:ext cx="1407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738" extrusionOk="0">
                    <a:moveTo>
                      <a:pt x="2296" y="1"/>
                    </a:moveTo>
                    <a:cubicBezTo>
                      <a:pt x="2264" y="1"/>
                      <a:pt x="2231" y="6"/>
                      <a:pt x="2197" y="17"/>
                    </a:cubicBezTo>
                    <a:cubicBezTo>
                      <a:pt x="2064" y="60"/>
                      <a:pt x="2009" y="196"/>
                      <a:pt x="1988" y="327"/>
                    </a:cubicBezTo>
                    <a:cubicBezTo>
                      <a:pt x="1956" y="524"/>
                      <a:pt x="2113" y="737"/>
                      <a:pt x="2317" y="737"/>
                    </a:cubicBezTo>
                    <a:cubicBezTo>
                      <a:pt x="2332" y="737"/>
                      <a:pt x="2347" y="736"/>
                      <a:pt x="2362" y="733"/>
                    </a:cubicBezTo>
                    <a:cubicBezTo>
                      <a:pt x="2550" y="704"/>
                      <a:pt x="2719" y="471"/>
                      <a:pt x="2650" y="282"/>
                    </a:cubicBezTo>
                    <a:cubicBezTo>
                      <a:pt x="2629" y="227"/>
                      <a:pt x="2600" y="177"/>
                      <a:pt x="2561" y="131"/>
                    </a:cubicBezTo>
                    <a:cubicBezTo>
                      <a:pt x="2492" y="53"/>
                      <a:pt x="2399" y="1"/>
                      <a:pt x="2296" y="1"/>
                    </a:cubicBezTo>
                    <a:close/>
                    <a:moveTo>
                      <a:pt x="340" y="2"/>
                    </a:moveTo>
                    <a:cubicBezTo>
                      <a:pt x="308" y="2"/>
                      <a:pt x="275" y="7"/>
                      <a:pt x="242" y="18"/>
                    </a:cubicBezTo>
                    <a:cubicBezTo>
                      <a:pt x="108" y="62"/>
                      <a:pt x="52" y="196"/>
                      <a:pt x="31" y="328"/>
                    </a:cubicBezTo>
                    <a:cubicBezTo>
                      <a:pt x="0" y="527"/>
                      <a:pt x="158" y="738"/>
                      <a:pt x="362" y="738"/>
                    </a:cubicBezTo>
                    <a:cubicBezTo>
                      <a:pt x="376" y="738"/>
                      <a:pt x="391" y="736"/>
                      <a:pt x="406" y="734"/>
                    </a:cubicBezTo>
                    <a:cubicBezTo>
                      <a:pt x="596" y="704"/>
                      <a:pt x="763" y="472"/>
                      <a:pt x="693" y="284"/>
                    </a:cubicBezTo>
                    <a:cubicBezTo>
                      <a:pt x="675" y="227"/>
                      <a:pt x="644" y="177"/>
                      <a:pt x="606" y="132"/>
                    </a:cubicBezTo>
                    <a:cubicBezTo>
                      <a:pt x="537" y="54"/>
                      <a:pt x="443" y="2"/>
                      <a:pt x="340" y="2"/>
                    </a:cubicBezTo>
                    <a:close/>
                    <a:moveTo>
                      <a:pt x="1319" y="2"/>
                    </a:moveTo>
                    <a:cubicBezTo>
                      <a:pt x="1286" y="2"/>
                      <a:pt x="1253" y="7"/>
                      <a:pt x="1220" y="18"/>
                    </a:cubicBezTo>
                    <a:cubicBezTo>
                      <a:pt x="1086" y="62"/>
                      <a:pt x="1030" y="196"/>
                      <a:pt x="1010" y="328"/>
                    </a:cubicBezTo>
                    <a:cubicBezTo>
                      <a:pt x="979" y="527"/>
                      <a:pt x="1137" y="738"/>
                      <a:pt x="1340" y="738"/>
                    </a:cubicBezTo>
                    <a:cubicBezTo>
                      <a:pt x="1355" y="738"/>
                      <a:pt x="1370" y="736"/>
                      <a:pt x="1384" y="734"/>
                    </a:cubicBezTo>
                    <a:cubicBezTo>
                      <a:pt x="1575" y="704"/>
                      <a:pt x="1742" y="472"/>
                      <a:pt x="1672" y="284"/>
                    </a:cubicBezTo>
                    <a:cubicBezTo>
                      <a:pt x="1652" y="227"/>
                      <a:pt x="1622" y="177"/>
                      <a:pt x="1584" y="132"/>
                    </a:cubicBezTo>
                    <a:cubicBezTo>
                      <a:pt x="1516" y="54"/>
                      <a:pt x="1422" y="2"/>
                      <a:pt x="1319" y="2"/>
                    </a:cubicBezTo>
                    <a:close/>
                    <a:moveTo>
                      <a:pt x="3251" y="2"/>
                    </a:moveTo>
                    <a:cubicBezTo>
                      <a:pt x="3219" y="2"/>
                      <a:pt x="3186" y="7"/>
                      <a:pt x="3152" y="18"/>
                    </a:cubicBezTo>
                    <a:cubicBezTo>
                      <a:pt x="3019" y="62"/>
                      <a:pt x="2962" y="196"/>
                      <a:pt x="2942" y="328"/>
                    </a:cubicBezTo>
                    <a:cubicBezTo>
                      <a:pt x="2911" y="527"/>
                      <a:pt x="3068" y="738"/>
                      <a:pt x="3272" y="738"/>
                    </a:cubicBezTo>
                    <a:cubicBezTo>
                      <a:pt x="3287" y="738"/>
                      <a:pt x="3301" y="736"/>
                      <a:pt x="3316" y="734"/>
                    </a:cubicBezTo>
                    <a:cubicBezTo>
                      <a:pt x="3506" y="704"/>
                      <a:pt x="3673" y="472"/>
                      <a:pt x="3604" y="284"/>
                    </a:cubicBezTo>
                    <a:cubicBezTo>
                      <a:pt x="3586" y="227"/>
                      <a:pt x="3555" y="177"/>
                      <a:pt x="3516" y="132"/>
                    </a:cubicBezTo>
                    <a:cubicBezTo>
                      <a:pt x="3448" y="54"/>
                      <a:pt x="3354" y="2"/>
                      <a:pt x="3251" y="2"/>
                    </a:cubicBezTo>
                    <a:close/>
                    <a:moveTo>
                      <a:pt x="4229" y="2"/>
                    </a:moveTo>
                    <a:cubicBezTo>
                      <a:pt x="4197" y="2"/>
                      <a:pt x="4164" y="7"/>
                      <a:pt x="4131" y="18"/>
                    </a:cubicBezTo>
                    <a:cubicBezTo>
                      <a:pt x="3997" y="62"/>
                      <a:pt x="3941" y="196"/>
                      <a:pt x="3920" y="328"/>
                    </a:cubicBezTo>
                    <a:cubicBezTo>
                      <a:pt x="3889" y="527"/>
                      <a:pt x="4048" y="738"/>
                      <a:pt x="4251" y="738"/>
                    </a:cubicBezTo>
                    <a:cubicBezTo>
                      <a:pt x="4265" y="738"/>
                      <a:pt x="4280" y="736"/>
                      <a:pt x="4295" y="734"/>
                    </a:cubicBezTo>
                    <a:cubicBezTo>
                      <a:pt x="4485" y="704"/>
                      <a:pt x="4652" y="472"/>
                      <a:pt x="4582" y="284"/>
                    </a:cubicBezTo>
                    <a:cubicBezTo>
                      <a:pt x="4563" y="227"/>
                      <a:pt x="4532" y="177"/>
                      <a:pt x="4495" y="132"/>
                    </a:cubicBezTo>
                    <a:cubicBezTo>
                      <a:pt x="4426" y="54"/>
                      <a:pt x="4332" y="2"/>
                      <a:pt x="4229" y="2"/>
                    </a:cubicBezTo>
                    <a:close/>
                    <a:moveTo>
                      <a:pt x="5207" y="2"/>
                    </a:moveTo>
                    <a:cubicBezTo>
                      <a:pt x="5175" y="2"/>
                      <a:pt x="5142" y="7"/>
                      <a:pt x="5109" y="18"/>
                    </a:cubicBezTo>
                    <a:cubicBezTo>
                      <a:pt x="4975" y="62"/>
                      <a:pt x="4918" y="196"/>
                      <a:pt x="4898" y="328"/>
                    </a:cubicBezTo>
                    <a:cubicBezTo>
                      <a:pt x="4867" y="527"/>
                      <a:pt x="5024" y="738"/>
                      <a:pt x="5228" y="738"/>
                    </a:cubicBezTo>
                    <a:cubicBezTo>
                      <a:pt x="5243" y="738"/>
                      <a:pt x="5257" y="736"/>
                      <a:pt x="5272" y="734"/>
                    </a:cubicBezTo>
                    <a:cubicBezTo>
                      <a:pt x="5463" y="704"/>
                      <a:pt x="5630" y="472"/>
                      <a:pt x="5560" y="284"/>
                    </a:cubicBezTo>
                    <a:cubicBezTo>
                      <a:pt x="5540" y="227"/>
                      <a:pt x="5511" y="177"/>
                      <a:pt x="5472" y="132"/>
                    </a:cubicBezTo>
                    <a:cubicBezTo>
                      <a:pt x="5404" y="54"/>
                      <a:pt x="5310" y="2"/>
                      <a:pt x="52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4"/>
              <p:cNvSpPr/>
              <p:nvPr/>
            </p:nvSpPr>
            <p:spPr>
              <a:xfrm>
                <a:off x="5125613" y="3125800"/>
                <a:ext cx="5673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695" h="3889" extrusionOk="0">
                    <a:moveTo>
                      <a:pt x="1" y="1"/>
                    </a:moveTo>
                    <a:lnTo>
                      <a:pt x="1" y="631"/>
                    </a:lnTo>
                    <a:lnTo>
                      <a:pt x="22666" y="631"/>
                    </a:lnTo>
                    <a:cubicBezTo>
                      <a:pt x="22681" y="631"/>
                      <a:pt x="22693" y="619"/>
                      <a:pt x="22694" y="604"/>
                    </a:cubicBezTo>
                    <a:lnTo>
                      <a:pt x="22694" y="27"/>
                    </a:lnTo>
                    <a:cubicBezTo>
                      <a:pt x="22694" y="12"/>
                      <a:pt x="22682" y="1"/>
                      <a:pt x="22667" y="1"/>
                    </a:cubicBezTo>
                    <a:close/>
                    <a:moveTo>
                      <a:pt x="1" y="1631"/>
                    </a:moveTo>
                    <a:lnTo>
                      <a:pt x="1" y="2261"/>
                    </a:lnTo>
                    <a:lnTo>
                      <a:pt x="22667" y="2261"/>
                    </a:lnTo>
                    <a:cubicBezTo>
                      <a:pt x="22681" y="2261"/>
                      <a:pt x="22693" y="2249"/>
                      <a:pt x="22693" y="2234"/>
                    </a:cubicBezTo>
                    <a:lnTo>
                      <a:pt x="22693" y="1657"/>
                    </a:lnTo>
                    <a:cubicBezTo>
                      <a:pt x="22693" y="1642"/>
                      <a:pt x="22681" y="1631"/>
                      <a:pt x="22666" y="1631"/>
                    </a:cubicBezTo>
                    <a:close/>
                    <a:moveTo>
                      <a:pt x="1" y="3260"/>
                    </a:moveTo>
                    <a:lnTo>
                      <a:pt x="1" y="3889"/>
                    </a:lnTo>
                    <a:lnTo>
                      <a:pt x="22667" y="3889"/>
                    </a:lnTo>
                    <a:cubicBezTo>
                      <a:pt x="22681" y="3889"/>
                      <a:pt x="22693" y="3877"/>
                      <a:pt x="22693" y="3862"/>
                    </a:cubicBezTo>
                    <a:lnTo>
                      <a:pt x="22693" y="3286"/>
                    </a:lnTo>
                    <a:cubicBezTo>
                      <a:pt x="22693" y="3271"/>
                      <a:pt x="22681" y="3260"/>
                      <a:pt x="22666" y="3260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2" name="Google Shape;1502;p24"/>
            <p:cNvGrpSpPr/>
            <p:nvPr/>
          </p:nvGrpSpPr>
          <p:grpSpPr>
            <a:xfrm rot="10800000">
              <a:off x="-1755938" y="3551407"/>
              <a:ext cx="2078795" cy="306152"/>
              <a:chOff x="5178325" y="1049075"/>
              <a:chExt cx="928075" cy="136675"/>
            </a:xfrm>
          </p:grpSpPr>
          <p:sp>
            <p:nvSpPr>
              <p:cNvPr id="1503" name="Google Shape;1503;p24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4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4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4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4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4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9" name="Google Shape;1509;p24"/>
            <p:cNvGrpSpPr/>
            <p:nvPr/>
          </p:nvGrpSpPr>
          <p:grpSpPr>
            <a:xfrm flipH="1">
              <a:off x="-1648899" y="3003154"/>
              <a:ext cx="2058020" cy="548240"/>
              <a:chOff x="6959925" y="3849675"/>
              <a:chExt cx="918800" cy="244750"/>
            </a:xfrm>
          </p:grpSpPr>
          <p:sp>
            <p:nvSpPr>
              <p:cNvPr id="1510" name="Google Shape;1510;p24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4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4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4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4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4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4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4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4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24"/>
            <p:cNvGrpSpPr/>
            <p:nvPr/>
          </p:nvGrpSpPr>
          <p:grpSpPr>
            <a:xfrm rot="10800000">
              <a:off x="8623472" y="3677352"/>
              <a:ext cx="1963472" cy="378409"/>
              <a:chOff x="6962375" y="1840000"/>
              <a:chExt cx="876550" cy="168925"/>
            </a:xfrm>
          </p:grpSpPr>
          <p:sp>
            <p:nvSpPr>
              <p:cNvPr id="1520" name="Google Shape;1520;p24"/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4"/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4"/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4"/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4"/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5" name="Google Shape;1525;p24"/>
            <p:cNvGrpSpPr/>
            <p:nvPr/>
          </p:nvGrpSpPr>
          <p:grpSpPr>
            <a:xfrm>
              <a:off x="-1604191" y="2714461"/>
              <a:ext cx="2013326" cy="288685"/>
              <a:chOff x="6919063" y="1049075"/>
              <a:chExt cx="896525" cy="128550"/>
            </a:xfrm>
          </p:grpSpPr>
          <p:sp>
            <p:nvSpPr>
              <p:cNvPr id="1526" name="Google Shape;1526;p24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4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4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4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4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4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4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3" name="Google Shape;1533;p24"/>
            <p:cNvGrpSpPr/>
            <p:nvPr/>
          </p:nvGrpSpPr>
          <p:grpSpPr>
            <a:xfrm rot="-5400000" flipH="1">
              <a:off x="-1086026" y="1368005"/>
              <a:ext cx="328988" cy="2363927"/>
              <a:chOff x="3010050" y="1961050"/>
              <a:chExt cx="176600" cy="1268950"/>
            </a:xfrm>
          </p:grpSpPr>
          <p:sp>
            <p:nvSpPr>
              <p:cNvPr id="1534" name="Google Shape;1534;p24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4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4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4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4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4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4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4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4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4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4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4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4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25"/>
          <p:cNvSpPr txBox="1">
            <a:spLocks noGrp="1"/>
          </p:cNvSpPr>
          <p:nvPr>
            <p:ph type="subTitle" idx="1"/>
          </p:nvPr>
        </p:nvSpPr>
        <p:spPr>
          <a:xfrm>
            <a:off x="4712634" y="1667625"/>
            <a:ext cx="3336900" cy="23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25"/>
          <p:cNvSpPr txBox="1">
            <a:spLocks noGrp="1"/>
          </p:cNvSpPr>
          <p:nvPr>
            <p:ph type="subTitle" idx="2"/>
          </p:nvPr>
        </p:nvSpPr>
        <p:spPr>
          <a:xfrm>
            <a:off x="1094463" y="1667625"/>
            <a:ext cx="3336900" cy="23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25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2" name="Google Shape;1552;p25"/>
          <p:cNvGrpSpPr/>
          <p:nvPr/>
        </p:nvGrpSpPr>
        <p:grpSpPr>
          <a:xfrm>
            <a:off x="-4236028" y="4840462"/>
            <a:ext cx="17689997" cy="194169"/>
            <a:chOff x="-4236028" y="4840462"/>
            <a:chExt cx="17689997" cy="194169"/>
          </a:xfrm>
        </p:grpSpPr>
        <p:sp>
          <p:nvSpPr>
            <p:cNvPr id="1553" name="Google Shape;1553;p25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" name="Google Shape;1555;p25"/>
          <p:cNvGrpSpPr/>
          <p:nvPr/>
        </p:nvGrpSpPr>
        <p:grpSpPr>
          <a:xfrm>
            <a:off x="-2103496" y="2385475"/>
            <a:ext cx="13326890" cy="2544506"/>
            <a:chOff x="-2103496" y="2385475"/>
            <a:chExt cx="13326890" cy="2544506"/>
          </a:xfrm>
        </p:grpSpPr>
        <p:grpSp>
          <p:nvGrpSpPr>
            <p:cNvPr id="1556" name="Google Shape;1556;p25"/>
            <p:cNvGrpSpPr/>
            <p:nvPr/>
          </p:nvGrpSpPr>
          <p:grpSpPr>
            <a:xfrm rot="5400000">
              <a:off x="9611161" y="3038236"/>
              <a:ext cx="328988" cy="2363927"/>
              <a:chOff x="3010050" y="1961050"/>
              <a:chExt cx="176600" cy="1268950"/>
            </a:xfrm>
          </p:grpSpPr>
          <p:sp>
            <p:nvSpPr>
              <p:cNvPr id="1557" name="Google Shape;1557;p25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5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5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5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5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5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5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5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5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5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5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5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5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0" name="Google Shape;1570;p25"/>
            <p:cNvGrpSpPr/>
            <p:nvPr/>
          </p:nvGrpSpPr>
          <p:grpSpPr>
            <a:xfrm rot="5400000">
              <a:off x="9669327" y="3423657"/>
              <a:ext cx="545275" cy="2467372"/>
              <a:chOff x="1325375" y="1908925"/>
              <a:chExt cx="291950" cy="1321075"/>
            </a:xfrm>
          </p:grpSpPr>
          <p:sp>
            <p:nvSpPr>
              <p:cNvPr id="1571" name="Google Shape;1571;p25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5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5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5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5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5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5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5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5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5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5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5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3" name="Google Shape;1583;p25"/>
            <p:cNvGrpSpPr/>
            <p:nvPr/>
          </p:nvGrpSpPr>
          <p:grpSpPr>
            <a:xfrm rot="-5400000">
              <a:off x="9720919" y="2173607"/>
              <a:ext cx="543920" cy="2461031"/>
              <a:chOff x="3416200" y="1908925"/>
              <a:chExt cx="291975" cy="1321075"/>
            </a:xfrm>
          </p:grpSpPr>
          <p:sp>
            <p:nvSpPr>
              <p:cNvPr id="1584" name="Google Shape;1584;p25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5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5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5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5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5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5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5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5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5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5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5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5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7" name="Google Shape;1597;p25"/>
            <p:cNvGrpSpPr/>
            <p:nvPr/>
          </p:nvGrpSpPr>
          <p:grpSpPr>
            <a:xfrm rot="-5400000" flipH="1">
              <a:off x="-1059525" y="3356442"/>
              <a:ext cx="685966" cy="2461077"/>
              <a:chOff x="2412300" y="1908900"/>
              <a:chExt cx="368225" cy="1321100"/>
            </a:xfrm>
          </p:grpSpPr>
          <p:sp>
            <p:nvSpPr>
              <p:cNvPr id="1598" name="Google Shape;1598;p25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5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5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5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5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5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5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5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5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5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5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5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5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1" name="Google Shape;1611;p25"/>
            <p:cNvGrpSpPr/>
            <p:nvPr/>
          </p:nvGrpSpPr>
          <p:grpSpPr>
            <a:xfrm>
              <a:off x="-1755951" y="3857544"/>
              <a:ext cx="2236596" cy="386456"/>
              <a:chOff x="5100638" y="3089000"/>
              <a:chExt cx="998525" cy="172525"/>
            </a:xfrm>
          </p:grpSpPr>
          <p:sp>
            <p:nvSpPr>
              <p:cNvPr id="1612" name="Google Shape;1612;p25"/>
              <p:cNvSpPr/>
              <p:nvPr/>
            </p:nvSpPr>
            <p:spPr>
              <a:xfrm>
                <a:off x="5551438" y="3089000"/>
                <a:ext cx="54772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6900" extrusionOk="0">
                    <a:moveTo>
                      <a:pt x="1" y="1"/>
                    </a:moveTo>
                    <a:lnTo>
                      <a:pt x="1" y="6900"/>
                    </a:lnTo>
                    <a:lnTo>
                      <a:pt x="18462" y="6900"/>
                    </a:lnTo>
                    <a:cubicBezTo>
                      <a:pt x="20367" y="6900"/>
                      <a:pt x="21909" y="5354"/>
                      <a:pt x="21909" y="3450"/>
                    </a:cubicBezTo>
                    <a:cubicBezTo>
                      <a:pt x="21909" y="2497"/>
                      <a:pt x="21523" y="1635"/>
                      <a:pt x="20900" y="1011"/>
                    </a:cubicBezTo>
                    <a:cubicBezTo>
                      <a:pt x="20276" y="387"/>
                      <a:pt x="19414" y="1"/>
                      <a:pt x="18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5"/>
              <p:cNvSpPr/>
              <p:nvPr/>
            </p:nvSpPr>
            <p:spPr>
              <a:xfrm>
                <a:off x="5100638" y="3089000"/>
                <a:ext cx="678875" cy="172525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6901" extrusionOk="0">
                    <a:moveTo>
                      <a:pt x="335" y="1"/>
                    </a:moveTo>
                    <a:cubicBezTo>
                      <a:pt x="151" y="1"/>
                      <a:pt x="1" y="151"/>
                      <a:pt x="1" y="336"/>
                    </a:cubicBezTo>
                    <a:cubicBezTo>
                      <a:pt x="1" y="520"/>
                      <a:pt x="151" y="669"/>
                      <a:pt x="335" y="669"/>
                    </a:cubicBezTo>
                    <a:lnTo>
                      <a:pt x="23360" y="669"/>
                    </a:lnTo>
                    <a:cubicBezTo>
                      <a:pt x="24857" y="669"/>
                      <a:pt x="26069" y="1882"/>
                      <a:pt x="26069" y="3379"/>
                    </a:cubicBezTo>
                    <a:cubicBezTo>
                      <a:pt x="26069" y="4874"/>
                      <a:pt x="24857" y="6087"/>
                      <a:pt x="23360" y="6087"/>
                    </a:cubicBezTo>
                    <a:lnTo>
                      <a:pt x="335" y="6087"/>
                    </a:lnTo>
                    <a:cubicBezTo>
                      <a:pt x="151" y="6087"/>
                      <a:pt x="1" y="6236"/>
                      <a:pt x="1" y="6422"/>
                    </a:cubicBezTo>
                    <a:lnTo>
                      <a:pt x="1" y="6567"/>
                    </a:lnTo>
                    <a:cubicBezTo>
                      <a:pt x="1" y="6751"/>
                      <a:pt x="151" y="6901"/>
                      <a:pt x="335" y="6901"/>
                    </a:cubicBezTo>
                    <a:lnTo>
                      <a:pt x="23613" y="6901"/>
                    </a:lnTo>
                    <a:cubicBezTo>
                      <a:pt x="25510" y="6900"/>
                      <a:pt x="27110" y="5401"/>
                      <a:pt x="27140" y="3504"/>
                    </a:cubicBezTo>
                    <a:cubicBezTo>
                      <a:pt x="27154" y="2529"/>
                      <a:pt x="26766" y="1647"/>
                      <a:pt x="26132" y="1011"/>
                    </a:cubicBezTo>
                    <a:cubicBezTo>
                      <a:pt x="25507" y="387"/>
                      <a:pt x="24645" y="1"/>
                      <a:pt x="23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5"/>
              <p:cNvSpPr/>
              <p:nvPr/>
            </p:nvSpPr>
            <p:spPr>
              <a:xfrm>
                <a:off x="5125613" y="3105725"/>
                <a:ext cx="6267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5418" extrusionOk="0">
                    <a:moveTo>
                      <a:pt x="1" y="0"/>
                    </a:moveTo>
                    <a:lnTo>
                      <a:pt x="1" y="5418"/>
                    </a:lnTo>
                    <a:lnTo>
                      <a:pt x="22361" y="5418"/>
                    </a:lnTo>
                    <a:cubicBezTo>
                      <a:pt x="23858" y="5418"/>
                      <a:pt x="25070" y="4205"/>
                      <a:pt x="25070" y="2710"/>
                    </a:cubicBezTo>
                    <a:cubicBezTo>
                      <a:pt x="25070" y="1213"/>
                      <a:pt x="23858" y="0"/>
                      <a:pt x="22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5"/>
              <p:cNvSpPr/>
              <p:nvPr/>
            </p:nvSpPr>
            <p:spPr>
              <a:xfrm>
                <a:off x="5821638" y="3137600"/>
                <a:ext cx="2209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2868" extrusionOk="0">
                    <a:moveTo>
                      <a:pt x="122" y="0"/>
                    </a:moveTo>
                    <a:cubicBezTo>
                      <a:pt x="122" y="68"/>
                      <a:pt x="67" y="122"/>
                      <a:pt x="1" y="122"/>
                    </a:cubicBezTo>
                    <a:lnTo>
                      <a:pt x="1" y="2746"/>
                    </a:lnTo>
                    <a:cubicBezTo>
                      <a:pt x="67" y="2746"/>
                      <a:pt x="122" y="2800"/>
                      <a:pt x="122" y="2868"/>
                    </a:cubicBezTo>
                    <a:lnTo>
                      <a:pt x="8715" y="2868"/>
                    </a:lnTo>
                    <a:cubicBezTo>
                      <a:pt x="8715" y="2800"/>
                      <a:pt x="8769" y="2746"/>
                      <a:pt x="8837" y="2746"/>
                    </a:cubicBezTo>
                    <a:lnTo>
                      <a:pt x="8837" y="122"/>
                    </a:lnTo>
                    <a:cubicBezTo>
                      <a:pt x="8769" y="122"/>
                      <a:pt x="8715" y="68"/>
                      <a:pt x="87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5"/>
              <p:cNvSpPr/>
              <p:nvPr/>
            </p:nvSpPr>
            <p:spPr>
              <a:xfrm>
                <a:off x="5862938" y="3164225"/>
                <a:ext cx="1407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738" extrusionOk="0">
                    <a:moveTo>
                      <a:pt x="2296" y="1"/>
                    </a:moveTo>
                    <a:cubicBezTo>
                      <a:pt x="2264" y="1"/>
                      <a:pt x="2231" y="6"/>
                      <a:pt x="2197" y="17"/>
                    </a:cubicBezTo>
                    <a:cubicBezTo>
                      <a:pt x="2064" y="60"/>
                      <a:pt x="2009" y="196"/>
                      <a:pt x="1988" y="327"/>
                    </a:cubicBezTo>
                    <a:cubicBezTo>
                      <a:pt x="1956" y="524"/>
                      <a:pt x="2113" y="737"/>
                      <a:pt x="2317" y="737"/>
                    </a:cubicBezTo>
                    <a:cubicBezTo>
                      <a:pt x="2332" y="737"/>
                      <a:pt x="2347" y="736"/>
                      <a:pt x="2362" y="733"/>
                    </a:cubicBezTo>
                    <a:cubicBezTo>
                      <a:pt x="2550" y="704"/>
                      <a:pt x="2719" y="471"/>
                      <a:pt x="2650" y="282"/>
                    </a:cubicBezTo>
                    <a:cubicBezTo>
                      <a:pt x="2629" y="227"/>
                      <a:pt x="2600" y="177"/>
                      <a:pt x="2561" y="131"/>
                    </a:cubicBezTo>
                    <a:cubicBezTo>
                      <a:pt x="2492" y="53"/>
                      <a:pt x="2399" y="1"/>
                      <a:pt x="2296" y="1"/>
                    </a:cubicBezTo>
                    <a:close/>
                    <a:moveTo>
                      <a:pt x="340" y="2"/>
                    </a:moveTo>
                    <a:cubicBezTo>
                      <a:pt x="308" y="2"/>
                      <a:pt x="275" y="7"/>
                      <a:pt x="242" y="18"/>
                    </a:cubicBezTo>
                    <a:cubicBezTo>
                      <a:pt x="108" y="62"/>
                      <a:pt x="52" y="196"/>
                      <a:pt x="31" y="328"/>
                    </a:cubicBezTo>
                    <a:cubicBezTo>
                      <a:pt x="0" y="527"/>
                      <a:pt x="158" y="738"/>
                      <a:pt x="362" y="738"/>
                    </a:cubicBezTo>
                    <a:cubicBezTo>
                      <a:pt x="376" y="738"/>
                      <a:pt x="391" y="736"/>
                      <a:pt x="406" y="734"/>
                    </a:cubicBezTo>
                    <a:cubicBezTo>
                      <a:pt x="596" y="704"/>
                      <a:pt x="763" y="472"/>
                      <a:pt x="693" y="284"/>
                    </a:cubicBezTo>
                    <a:cubicBezTo>
                      <a:pt x="675" y="227"/>
                      <a:pt x="644" y="177"/>
                      <a:pt x="606" y="132"/>
                    </a:cubicBezTo>
                    <a:cubicBezTo>
                      <a:pt x="537" y="54"/>
                      <a:pt x="443" y="2"/>
                      <a:pt x="340" y="2"/>
                    </a:cubicBezTo>
                    <a:close/>
                    <a:moveTo>
                      <a:pt x="1319" y="2"/>
                    </a:moveTo>
                    <a:cubicBezTo>
                      <a:pt x="1286" y="2"/>
                      <a:pt x="1253" y="7"/>
                      <a:pt x="1220" y="18"/>
                    </a:cubicBezTo>
                    <a:cubicBezTo>
                      <a:pt x="1086" y="62"/>
                      <a:pt x="1030" y="196"/>
                      <a:pt x="1010" y="328"/>
                    </a:cubicBezTo>
                    <a:cubicBezTo>
                      <a:pt x="979" y="527"/>
                      <a:pt x="1137" y="738"/>
                      <a:pt x="1340" y="738"/>
                    </a:cubicBezTo>
                    <a:cubicBezTo>
                      <a:pt x="1355" y="738"/>
                      <a:pt x="1370" y="736"/>
                      <a:pt x="1384" y="734"/>
                    </a:cubicBezTo>
                    <a:cubicBezTo>
                      <a:pt x="1575" y="704"/>
                      <a:pt x="1742" y="472"/>
                      <a:pt x="1672" y="284"/>
                    </a:cubicBezTo>
                    <a:cubicBezTo>
                      <a:pt x="1652" y="227"/>
                      <a:pt x="1622" y="177"/>
                      <a:pt x="1584" y="132"/>
                    </a:cubicBezTo>
                    <a:cubicBezTo>
                      <a:pt x="1516" y="54"/>
                      <a:pt x="1422" y="2"/>
                      <a:pt x="1319" y="2"/>
                    </a:cubicBezTo>
                    <a:close/>
                    <a:moveTo>
                      <a:pt x="3251" y="2"/>
                    </a:moveTo>
                    <a:cubicBezTo>
                      <a:pt x="3219" y="2"/>
                      <a:pt x="3186" y="7"/>
                      <a:pt x="3152" y="18"/>
                    </a:cubicBezTo>
                    <a:cubicBezTo>
                      <a:pt x="3019" y="62"/>
                      <a:pt x="2962" y="196"/>
                      <a:pt x="2942" y="328"/>
                    </a:cubicBezTo>
                    <a:cubicBezTo>
                      <a:pt x="2911" y="527"/>
                      <a:pt x="3068" y="738"/>
                      <a:pt x="3272" y="738"/>
                    </a:cubicBezTo>
                    <a:cubicBezTo>
                      <a:pt x="3287" y="738"/>
                      <a:pt x="3301" y="736"/>
                      <a:pt x="3316" y="734"/>
                    </a:cubicBezTo>
                    <a:cubicBezTo>
                      <a:pt x="3506" y="704"/>
                      <a:pt x="3673" y="472"/>
                      <a:pt x="3604" y="284"/>
                    </a:cubicBezTo>
                    <a:cubicBezTo>
                      <a:pt x="3586" y="227"/>
                      <a:pt x="3555" y="177"/>
                      <a:pt x="3516" y="132"/>
                    </a:cubicBezTo>
                    <a:cubicBezTo>
                      <a:pt x="3448" y="54"/>
                      <a:pt x="3354" y="2"/>
                      <a:pt x="3251" y="2"/>
                    </a:cubicBezTo>
                    <a:close/>
                    <a:moveTo>
                      <a:pt x="4229" y="2"/>
                    </a:moveTo>
                    <a:cubicBezTo>
                      <a:pt x="4197" y="2"/>
                      <a:pt x="4164" y="7"/>
                      <a:pt x="4131" y="18"/>
                    </a:cubicBezTo>
                    <a:cubicBezTo>
                      <a:pt x="3997" y="62"/>
                      <a:pt x="3941" y="196"/>
                      <a:pt x="3920" y="328"/>
                    </a:cubicBezTo>
                    <a:cubicBezTo>
                      <a:pt x="3889" y="527"/>
                      <a:pt x="4048" y="738"/>
                      <a:pt x="4251" y="738"/>
                    </a:cubicBezTo>
                    <a:cubicBezTo>
                      <a:pt x="4265" y="738"/>
                      <a:pt x="4280" y="736"/>
                      <a:pt x="4295" y="734"/>
                    </a:cubicBezTo>
                    <a:cubicBezTo>
                      <a:pt x="4485" y="704"/>
                      <a:pt x="4652" y="472"/>
                      <a:pt x="4582" y="284"/>
                    </a:cubicBezTo>
                    <a:cubicBezTo>
                      <a:pt x="4563" y="227"/>
                      <a:pt x="4532" y="177"/>
                      <a:pt x="4495" y="132"/>
                    </a:cubicBezTo>
                    <a:cubicBezTo>
                      <a:pt x="4426" y="54"/>
                      <a:pt x="4332" y="2"/>
                      <a:pt x="4229" y="2"/>
                    </a:cubicBezTo>
                    <a:close/>
                    <a:moveTo>
                      <a:pt x="5207" y="2"/>
                    </a:moveTo>
                    <a:cubicBezTo>
                      <a:pt x="5175" y="2"/>
                      <a:pt x="5142" y="7"/>
                      <a:pt x="5109" y="18"/>
                    </a:cubicBezTo>
                    <a:cubicBezTo>
                      <a:pt x="4975" y="62"/>
                      <a:pt x="4918" y="196"/>
                      <a:pt x="4898" y="328"/>
                    </a:cubicBezTo>
                    <a:cubicBezTo>
                      <a:pt x="4867" y="527"/>
                      <a:pt x="5024" y="738"/>
                      <a:pt x="5228" y="738"/>
                    </a:cubicBezTo>
                    <a:cubicBezTo>
                      <a:pt x="5243" y="738"/>
                      <a:pt x="5257" y="736"/>
                      <a:pt x="5272" y="734"/>
                    </a:cubicBezTo>
                    <a:cubicBezTo>
                      <a:pt x="5463" y="704"/>
                      <a:pt x="5630" y="472"/>
                      <a:pt x="5560" y="284"/>
                    </a:cubicBezTo>
                    <a:cubicBezTo>
                      <a:pt x="5540" y="227"/>
                      <a:pt x="5511" y="177"/>
                      <a:pt x="5472" y="132"/>
                    </a:cubicBezTo>
                    <a:cubicBezTo>
                      <a:pt x="5404" y="54"/>
                      <a:pt x="5310" y="2"/>
                      <a:pt x="52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5"/>
              <p:cNvSpPr/>
              <p:nvPr/>
            </p:nvSpPr>
            <p:spPr>
              <a:xfrm>
                <a:off x="5125613" y="3125800"/>
                <a:ext cx="5673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695" h="3889" extrusionOk="0">
                    <a:moveTo>
                      <a:pt x="1" y="1"/>
                    </a:moveTo>
                    <a:lnTo>
                      <a:pt x="1" y="631"/>
                    </a:lnTo>
                    <a:lnTo>
                      <a:pt x="22666" y="631"/>
                    </a:lnTo>
                    <a:cubicBezTo>
                      <a:pt x="22681" y="631"/>
                      <a:pt x="22693" y="619"/>
                      <a:pt x="22694" y="604"/>
                    </a:cubicBezTo>
                    <a:lnTo>
                      <a:pt x="22694" y="27"/>
                    </a:lnTo>
                    <a:cubicBezTo>
                      <a:pt x="22694" y="12"/>
                      <a:pt x="22682" y="1"/>
                      <a:pt x="22667" y="1"/>
                    </a:cubicBezTo>
                    <a:close/>
                    <a:moveTo>
                      <a:pt x="1" y="1631"/>
                    </a:moveTo>
                    <a:lnTo>
                      <a:pt x="1" y="2261"/>
                    </a:lnTo>
                    <a:lnTo>
                      <a:pt x="22667" y="2261"/>
                    </a:lnTo>
                    <a:cubicBezTo>
                      <a:pt x="22681" y="2261"/>
                      <a:pt x="22693" y="2249"/>
                      <a:pt x="22693" y="2234"/>
                    </a:cubicBezTo>
                    <a:lnTo>
                      <a:pt x="22693" y="1657"/>
                    </a:lnTo>
                    <a:cubicBezTo>
                      <a:pt x="22693" y="1642"/>
                      <a:pt x="22681" y="1631"/>
                      <a:pt x="22666" y="1631"/>
                    </a:cubicBezTo>
                    <a:close/>
                    <a:moveTo>
                      <a:pt x="1" y="3260"/>
                    </a:moveTo>
                    <a:lnTo>
                      <a:pt x="1" y="3889"/>
                    </a:lnTo>
                    <a:lnTo>
                      <a:pt x="22667" y="3889"/>
                    </a:lnTo>
                    <a:cubicBezTo>
                      <a:pt x="22681" y="3889"/>
                      <a:pt x="22693" y="3877"/>
                      <a:pt x="22693" y="3862"/>
                    </a:cubicBezTo>
                    <a:lnTo>
                      <a:pt x="22693" y="3286"/>
                    </a:lnTo>
                    <a:cubicBezTo>
                      <a:pt x="22693" y="3271"/>
                      <a:pt x="22681" y="3260"/>
                      <a:pt x="22666" y="3260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8" name="Google Shape;1618;p25"/>
            <p:cNvGrpSpPr/>
            <p:nvPr/>
          </p:nvGrpSpPr>
          <p:grpSpPr>
            <a:xfrm rot="10800000">
              <a:off x="-1755938" y="3551407"/>
              <a:ext cx="2078795" cy="306152"/>
              <a:chOff x="5178325" y="1049075"/>
              <a:chExt cx="928075" cy="136675"/>
            </a:xfrm>
          </p:grpSpPr>
          <p:sp>
            <p:nvSpPr>
              <p:cNvPr id="1619" name="Google Shape;1619;p25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5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5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5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5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5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5" name="Google Shape;1625;p25"/>
            <p:cNvGrpSpPr/>
            <p:nvPr/>
          </p:nvGrpSpPr>
          <p:grpSpPr>
            <a:xfrm flipH="1">
              <a:off x="-1648899" y="3003154"/>
              <a:ext cx="2058020" cy="548240"/>
              <a:chOff x="6959925" y="3849675"/>
              <a:chExt cx="918800" cy="244750"/>
            </a:xfrm>
          </p:grpSpPr>
          <p:sp>
            <p:nvSpPr>
              <p:cNvPr id="1626" name="Google Shape;1626;p25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5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5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5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5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5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5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5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5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5" name="Google Shape;1635;p25"/>
            <p:cNvGrpSpPr/>
            <p:nvPr/>
          </p:nvGrpSpPr>
          <p:grpSpPr>
            <a:xfrm rot="10800000">
              <a:off x="8623472" y="3677352"/>
              <a:ext cx="1963472" cy="378409"/>
              <a:chOff x="6962375" y="1840000"/>
              <a:chExt cx="876550" cy="168925"/>
            </a:xfrm>
          </p:grpSpPr>
          <p:sp>
            <p:nvSpPr>
              <p:cNvPr id="1636" name="Google Shape;1636;p25"/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5"/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5"/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5"/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5"/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1" name="Google Shape;1641;p25"/>
            <p:cNvGrpSpPr/>
            <p:nvPr/>
          </p:nvGrpSpPr>
          <p:grpSpPr>
            <a:xfrm>
              <a:off x="-1604191" y="2714461"/>
              <a:ext cx="2013326" cy="288685"/>
              <a:chOff x="6919063" y="1049075"/>
              <a:chExt cx="896525" cy="128550"/>
            </a:xfrm>
          </p:grpSpPr>
          <p:sp>
            <p:nvSpPr>
              <p:cNvPr id="1642" name="Google Shape;1642;p25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5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5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5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5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5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5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9" name="Google Shape;1649;p25"/>
            <p:cNvGrpSpPr/>
            <p:nvPr/>
          </p:nvGrpSpPr>
          <p:grpSpPr>
            <a:xfrm rot="-5400000" flipH="1">
              <a:off x="-1086026" y="1368005"/>
              <a:ext cx="328988" cy="2363927"/>
              <a:chOff x="3010050" y="1961050"/>
              <a:chExt cx="176600" cy="1268950"/>
            </a:xfrm>
          </p:grpSpPr>
          <p:sp>
            <p:nvSpPr>
              <p:cNvPr id="1650" name="Google Shape;1650;p25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5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25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5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5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5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5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5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5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5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5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5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5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26"/>
          <p:cNvSpPr txBox="1">
            <a:spLocks noGrp="1"/>
          </p:cNvSpPr>
          <p:nvPr>
            <p:ph type="subTitle" idx="1"/>
          </p:nvPr>
        </p:nvSpPr>
        <p:spPr>
          <a:xfrm>
            <a:off x="937625" y="29577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26"/>
          <p:cNvSpPr txBox="1">
            <a:spLocks noGrp="1"/>
          </p:cNvSpPr>
          <p:nvPr>
            <p:ph type="subTitle" idx="2"/>
          </p:nvPr>
        </p:nvSpPr>
        <p:spPr>
          <a:xfrm>
            <a:off x="3484350" y="29577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26"/>
          <p:cNvSpPr txBox="1">
            <a:spLocks noGrp="1"/>
          </p:cNvSpPr>
          <p:nvPr>
            <p:ph type="subTitle" idx="3"/>
          </p:nvPr>
        </p:nvSpPr>
        <p:spPr>
          <a:xfrm>
            <a:off x="6031074" y="29577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26"/>
          <p:cNvSpPr txBox="1">
            <a:spLocks noGrp="1"/>
          </p:cNvSpPr>
          <p:nvPr>
            <p:ph type="subTitle" idx="4"/>
          </p:nvPr>
        </p:nvSpPr>
        <p:spPr>
          <a:xfrm>
            <a:off x="937625" y="25032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9" name="Google Shape;1669;p26"/>
          <p:cNvSpPr txBox="1">
            <a:spLocks noGrp="1"/>
          </p:cNvSpPr>
          <p:nvPr>
            <p:ph type="subTitle" idx="5"/>
          </p:nvPr>
        </p:nvSpPr>
        <p:spPr>
          <a:xfrm>
            <a:off x="3484350" y="25032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0" name="Google Shape;1670;p26"/>
          <p:cNvSpPr txBox="1">
            <a:spLocks noGrp="1"/>
          </p:cNvSpPr>
          <p:nvPr>
            <p:ph type="subTitle" idx="6"/>
          </p:nvPr>
        </p:nvSpPr>
        <p:spPr>
          <a:xfrm>
            <a:off x="6031074" y="25032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1" name="Google Shape;1671;p26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2" name="Google Shape;1672;p26"/>
          <p:cNvGrpSpPr/>
          <p:nvPr/>
        </p:nvGrpSpPr>
        <p:grpSpPr>
          <a:xfrm>
            <a:off x="-4236028" y="4840462"/>
            <a:ext cx="17689997" cy="194169"/>
            <a:chOff x="-4236028" y="4840462"/>
            <a:chExt cx="17689997" cy="194169"/>
          </a:xfrm>
        </p:grpSpPr>
        <p:sp>
          <p:nvSpPr>
            <p:cNvPr id="1673" name="Google Shape;1673;p26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6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26"/>
          <p:cNvGrpSpPr/>
          <p:nvPr/>
        </p:nvGrpSpPr>
        <p:grpSpPr>
          <a:xfrm>
            <a:off x="-2384307" y="2188862"/>
            <a:ext cx="13484058" cy="2726031"/>
            <a:chOff x="-2384307" y="2188862"/>
            <a:chExt cx="13484058" cy="2726031"/>
          </a:xfrm>
        </p:grpSpPr>
        <p:grpSp>
          <p:nvGrpSpPr>
            <p:cNvPr id="1676" name="Google Shape;1676;p26"/>
            <p:cNvGrpSpPr/>
            <p:nvPr/>
          </p:nvGrpSpPr>
          <p:grpSpPr>
            <a:xfrm rot="-5400000" flipH="1">
              <a:off x="9537654" y="3268279"/>
              <a:ext cx="545368" cy="2135575"/>
              <a:chOff x="1877900" y="2091175"/>
              <a:chExt cx="292000" cy="1143425"/>
            </a:xfrm>
          </p:grpSpPr>
          <p:sp>
            <p:nvSpPr>
              <p:cNvPr id="1677" name="Google Shape;1677;p26"/>
              <p:cNvSpPr/>
              <p:nvPr/>
            </p:nvSpPr>
            <p:spPr>
              <a:xfrm>
                <a:off x="1877900" y="2091175"/>
                <a:ext cx="291975" cy="11434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5737" extrusionOk="0">
                    <a:moveTo>
                      <a:pt x="1" y="1"/>
                    </a:moveTo>
                    <a:lnTo>
                      <a:pt x="1" y="45737"/>
                    </a:lnTo>
                    <a:lnTo>
                      <a:pt x="11678" y="45737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6"/>
              <p:cNvSpPr/>
              <p:nvPr/>
            </p:nvSpPr>
            <p:spPr>
              <a:xfrm>
                <a:off x="1877900" y="2165650"/>
                <a:ext cx="291950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044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1626" y="2312"/>
                    </a:lnTo>
                    <a:cubicBezTo>
                      <a:pt x="1223" y="2644"/>
                      <a:pt x="992" y="3029"/>
                      <a:pt x="992" y="3440"/>
                    </a:cubicBezTo>
                    <a:cubicBezTo>
                      <a:pt x="992" y="3861"/>
                      <a:pt x="1233" y="4001"/>
                      <a:pt x="1654" y="4001"/>
                    </a:cubicBezTo>
                    <a:cubicBezTo>
                      <a:pt x="2290" y="4001"/>
                      <a:pt x="3338" y="3680"/>
                      <a:pt x="4583" y="3525"/>
                    </a:cubicBezTo>
                    <a:lnTo>
                      <a:pt x="4583" y="3525"/>
                    </a:lnTo>
                    <a:cubicBezTo>
                      <a:pt x="4493" y="3926"/>
                      <a:pt x="4609" y="4351"/>
                      <a:pt x="4947" y="4670"/>
                    </a:cubicBezTo>
                    <a:cubicBezTo>
                      <a:pt x="5212" y="4919"/>
                      <a:pt x="5585" y="5043"/>
                      <a:pt x="5953" y="5043"/>
                    </a:cubicBezTo>
                    <a:cubicBezTo>
                      <a:pt x="6098" y="5043"/>
                      <a:pt x="6242" y="5024"/>
                      <a:pt x="6379" y="4986"/>
                    </a:cubicBezTo>
                    <a:cubicBezTo>
                      <a:pt x="7006" y="4809"/>
                      <a:pt x="7344" y="4158"/>
                      <a:pt x="7241" y="3544"/>
                    </a:cubicBezTo>
                    <a:lnTo>
                      <a:pt x="7241" y="3544"/>
                    </a:lnTo>
                    <a:cubicBezTo>
                      <a:pt x="8422" y="3705"/>
                      <a:pt x="9413" y="4002"/>
                      <a:pt x="10025" y="4002"/>
                    </a:cubicBezTo>
                    <a:cubicBezTo>
                      <a:pt x="10445" y="4002"/>
                      <a:pt x="10686" y="3862"/>
                      <a:pt x="10686" y="3441"/>
                    </a:cubicBezTo>
                    <a:cubicBezTo>
                      <a:pt x="10686" y="3030"/>
                      <a:pt x="10455" y="2645"/>
                      <a:pt x="10053" y="2313"/>
                    </a:cubicBezTo>
                    <a:lnTo>
                      <a:pt x="11677" y="231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6"/>
              <p:cNvSpPr/>
              <p:nvPr/>
            </p:nvSpPr>
            <p:spPr>
              <a:xfrm>
                <a:off x="1913025" y="2306750"/>
                <a:ext cx="221800" cy="712250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28490" extrusionOk="0">
                    <a:moveTo>
                      <a:pt x="253" y="0"/>
                    </a:moveTo>
                    <a:cubicBezTo>
                      <a:pt x="253" y="139"/>
                      <a:pt x="140" y="253"/>
                      <a:pt x="0" y="253"/>
                    </a:cubicBezTo>
                    <a:lnTo>
                      <a:pt x="0" y="28237"/>
                    </a:lnTo>
                    <a:cubicBezTo>
                      <a:pt x="139" y="28237"/>
                      <a:pt x="253" y="28349"/>
                      <a:pt x="253" y="28490"/>
                    </a:cubicBezTo>
                    <a:lnTo>
                      <a:pt x="8618" y="28490"/>
                    </a:lnTo>
                    <a:cubicBezTo>
                      <a:pt x="8618" y="28350"/>
                      <a:pt x="8731" y="28237"/>
                      <a:pt x="8869" y="28237"/>
                    </a:cubicBezTo>
                    <a:cubicBezTo>
                      <a:pt x="8870" y="28237"/>
                      <a:pt x="8871" y="28237"/>
                      <a:pt x="8871" y="28237"/>
                    </a:cubicBezTo>
                    <a:lnTo>
                      <a:pt x="8871" y="253"/>
                    </a:lnTo>
                    <a:cubicBezTo>
                      <a:pt x="8732" y="253"/>
                      <a:pt x="8618" y="141"/>
                      <a:pt x="86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6"/>
              <p:cNvSpPr/>
              <p:nvPr/>
            </p:nvSpPr>
            <p:spPr>
              <a:xfrm>
                <a:off x="1936250" y="2329400"/>
                <a:ext cx="175325" cy="666900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26676" extrusionOk="0">
                    <a:moveTo>
                      <a:pt x="253" y="0"/>
                    </a:moveTo>
                    <a:cubicBezTo>
                      <a:pt x="253" y="140"/>
                      <a:pt x="141" y="254"/>
                      <a:pt x="1" y="254"/>
                    </a:cubicBezTo>
                    <a:lnTo>
                      <a:pt x="1" y="26423"/>
                    </a:lnTo>
                    <a:cubicBezTo>
                      <a:pt x="140" y="26423"/>
                      <a:pt x="253" y="26535"/>
                      <a:pt x="253" y="26676"/>
                    </a:cubicBezTo>
                    <a:lnTo>
                      <a:pt x="6760" y="26676"/>
                    </a:lnTo>
                    <a:cubicBezTo>
                      <a:pt x="6760" y="26535"/>
                      <a:pt x="6874" y="26423"/>
                      <a:pt x="7013" y="26423"/>
                    </a:cubicBezTo>
                    <a:lnTo>
                      <a:pt x="7013" y="254"/>
                    </a:lnTo>
                    <a:cubicBezTo>
                      <a:pt x="6874" y="254"/>
                      <a:pt x="6760" y="142"/>
                      <a:pt x="6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6"/>
              <p:cNvSpPr/>
              <p:nvPr/>
            </p:nvSpPr>
            <p:spPr>
              <a:xfrm>
                <a:off x="1877900" y="21227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6"/>
              <p:cNvSpPr/>
              <p:nvPr/>
            </p:nvSpPr>
            <p:spPr>
              <a:xfrm>
                <a:off x="1877900" y="31915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6"/>
              <p:cNvSpPr/>
              <p:nvPr/>
            </p:nvSpPr>
            <p:spPr>
              <a:xfrm>
                <a:off x="2000150" y="2379625"/>
                <a:ext cx="47500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813" extrusionOk="0">
                    <a:moveTo>
                      <a:pt x="950" y="0"/>
                    </a:moveTo>
                    <a:lnTo>
                      <a:pt x="1" y="950"/>
                    </a:lnTo>
                    <a:lnTo>
                      <a:pt x="950" y="1899"/>
                    </a:lnTo>
                    <a:lnTo>
                      <a:pt x="1899" y="950"/>
                    </a:lnTo>
                    <a:lnTo>
                      <a:pt x="950" y="0"/>
                    </a:lnTo>
                    <a:close/>
                    <a:moveTo>
                      <a:pt x="950" y="2324"/>
                    </a:moveTo>
                    <a:lnTo>
                      <a:pt x="1" y="3273"/>
                    </a:lnTo>
                    <a:lnTo>
                      <a:pt x="950" y="4223"/>
                    </a:lnTo>
                    <a:lnTo>
                      <a:pt x="1899" y="3273"/>
                    </a:lnTo>
                    <a:lnTo>
                      <a:pt x="950" y="2324"/>
                    </a:lnTo>
                    <a:close/>
                    <a:moveTo>
                      <a:pt x="950" y="4647"/>
                    </a:moveTo>
                    <a:lnTo>
                      <a:pt x="1" y="5597"/>
                    </a:lnTo>
                    <a:lnTo>
                      <a:pt x="950" y="6546"/>
                    </a:lnTo>
                    <a:lnTo>
                      <a:pt x="1899" y="5597"/>
                    </a:lnTo>
                    <a:lnTo>
                      <a:pt x="950" y="4647"/>
                    </a:lnTo>
                    <a:close/>
                    <a:moveTo>
                      <a:pt x="950" y="6971"/>
                    </a:moveTo>
                    <a:lnTo>
                      <a:pt x="1" y="7920"/>
                    </a:lnTo>
                    <a:lnTo>
                      <a:pt x="950" y="8870"/>
                    </a:lnTo>
                    <a:lnTo>
                      <a:pt x="1899" y="7920"/>
                    </a:lnTo>
                    <a:lnTo>
                      <a:pt x="950" y="6971"/>
                    </a:lnTo>
                    <a:close/>
                    <a:moveTo>
                      <a:pt x="950" y="9296"/>
                    </a:moveTo>
                    <a:lnTo>
                      <a:pt x="1" y="10245"/>
                    </a:lnTo>
                    <a:lnTo>
                      <a:pt x="950" y="11194"/>
                    </a:lnTo>
                    <a:lnTo>
                      <a:pt x="1899" y="10245"/>
                    </a:lnTo>
                    <a:lnTo>
                      <a:pt x="950" y="9296"/>
                    </a:lnTo>
                    <a:close/>
                    <a:moveTo>
                      <a:pt x="950" y="11620"/>
                    </a:moveTo>
                    <a:lnTo>
                      <a:pt x="1" y="12569"/>
                    </a:lnTo>
                    <a:lnTo>
                      <a:pt x="950" y="13518"/>
                    </a:lnTo>
                    <a:lnTo>
                      <a:pt x="1899" y="12569"/>
                    </a:lnTo>
                    <a:lnTo>
                      <a:pt x="950" y="11620"/>
                    </a:lnTo>
                    <a:close/>
                    <a:moveTo>
                      <a:pt x="950" y="13943"/>
                    </a:moveTo>
                    <a:lnTo>
                      <a:pt x="1" y="14893"/>
                    </a:lnTo>
                    <a:lnTo>
                      <a:pt x="950" y="15841"/>
                    </a:lnTo>
                    <a:lnTo>
                      <a:pt x="1899" y="14893"/>
                    </a:lnTo>
                    <a:lnTo>
                      <a:pt x="950" y="13943"/>
                    </a:lnTo>
                    <a:close/>
                    <a:moveTo>
                      <a:pt x="950" y="16267"/>
                    </a:moveTo>
                    <a:lnTo>
                      <a:pt x="1" y="17216"/>
                    </a:lnTo>
                    <a:lnTo>
                      <a:pt x="950" y="18166"/>
                    </a:lnTo>
                    <a:lnTo>
                      <a:pt x="1899" y="17216"/>
                    </a:lnTo>
                    <a:lnTo>
                      <a:pt x="950" y="16267"/>
                    </a:lnTo>
                    <a:close/>
                    <a:moveTo>
                      <a:pt x="950" y="18590"/>
                    </a:moveTo>
                    <a:lnTo>
                      <a:pt x="1" y="19540"/>
                    </a:lnTo>
                    <a:lnTo>
                      <a:pt x="950" y="20489"/>
                    </a:lnTo>
                    <a:lnTo>
                      <a:pt x="1899" y="19540"/>
                    </a:lnTo>
                    <a:lnTo>
                      <a:pt x="950" y="18590"/>
                    </a:lnTo>
                    <a:close/>
                    <a:moveTo>
                      <a:pt x="950" y="20914"/>
                    </a:moveTo>
                    <a:lnTo>
                      <a:pt x="1" y="21863"/>
                    </a:lnTo>
                    <a:lnTo>
                      <a:pt x="950" y="22813"/>
                    </a:lnTo>
                    <a:lnTo>
                      <a:pt x="1899" y="21863"/>
                    </a:lnTo>
                    <a:lnTo>
                      <a:pt x="950" y="209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6"/>
              <p:cNvSpPr/>
              <p:nvPr/>
            </p:nvSpPr>
            <p:spPr>
              <a:xfrm>
                <a:off x="1877975" y="3031100"/>
                <a:ext cx="291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304" extrusionOk="0">
                    <a:moveTo>
                      <a:pt x="5948" y="0"/>
                    </a:moveTo>
                    <a:cubicBezTo>
                      <a:pt x="5581" y="0"/>
                      <a:pt x="5210" y="124"/>
                      <a:pt x="4945" y="374"/>
                    </a:cubicBezTo>
                    <a:cubicBezTo>
                      <a:pt x="4530" y="766"/>
                      <a:pt x="4445" y="1321"/>
                      <a:pt x="4672" y="1792"/>
                    </a:cubicBezTo>
                    <a:cubicBezTo>
                      <a:pt x="3387" y="1640"/>
                      <a:pt x="2304" y="1303"/>
                      <a:pt x="1652" y="1303"/>
                    </a:cubicBezTo>
                    <a:cubicBezTo>
                      <a:pt x="1232" y="1303"/>
                      <a:pt x="990" y="1443"/>
                      <a:pt x="990" y="1863"/>
                    </a:cubicBezTo>
                    <a:cubicBezTo>
                      <a:pt x="990" y="2274"/>
                      <a:pt x="1221" y="2659"/>
                      <a:pt x="1624" y="2992"/>
                    </a:cubicBezTo>
                    <a:lnTo>
                      <a:pt x="0" y="2992"/>
                    </a:lnTo>
                    <a:lnTo>
                      <a:pt x="0" y="5303"/>
                    </a:lnTo>
                    <a:lnTo>
                      <a:pt x="11677" y="5303"/>
                    </a:lnTo>
                    <a:lnTo>
                      <a:pt x="11677" y="2992"/>
                    </a:lnTo>
                    <a:lnTo>
                      <a:pt x="10052" y="2992"/>
                    </a:lnTo>
                    <a:cubicBezTo>
                      <a:pt x="10453" y="2659"/>
                      <a:pt x="10684" y="2275"/>
                      <a:pt x="10684" y="1865"/>
                    </a:cubicBezTo>
                    <a:cubicBezTo>
                      <a:pt x="10684" y="1444"/>
                      <a:pt x="10442" y="1304"/>
                      <a:pt x="10021" y="1304"/>
                    </a:cubicBezTo>
                    <a:cubicBezTo>
                      <a:pt x="9396" y="1304"/>
                      <a:pt x="8377" y="1612"/>
                      <a:pt x="7163" y="1771"/>
                    </a:cubicBezTo>
                    <a:cubicBezTo>
                      <a:pt x="7437" y="1092"/>
                      <a:pt x="7098" y="262"/>
                      <a:pt x="6377" y="59"/>
                    </a:cubicBezTo>
                    <a:cubicBezTo>
                      <a:pt x="6239" y="20"/>
                      <a:pt x="6094" y="0"/>
                      <a:pt x="5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6"/>
              <p:cNvSpPr/>
              <p:nvPr/>
            </p:nvSpPr>
            <p:spPr>
              <a:xfrm>
                <a:off x="1900100" y="3121950"/>
                <a:ext cx="25500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030" extrusionOk="0">
                    <a:moveTo>
                      <a:pt x="592" y="1"/>
                    </a:moveTo>
                    <a:cubicBezTo>
                      <a:pt x="370" y="1"/>
                      <a:pt x="153" y="148"/>
                      <a:pt x="83" y="358"/>
                    </a:cubicBezTo>
                    <a:cubicBezTo>
                      <a:pt x="1" y="602"/>
                      <a:pt x="181" y="914"/>
                      <a:pt x="416" y="1000"/>
                    </a:cubicBezTo>
                    <a:cubicBezTo>
                      <a:pt x="471" y="1020"/>
                      <a:pt x="530" y="1030"/>
                      <a:pt x="589" y="1030"/>
                    </a:cubicBezTo>
                    <a:cubicBezTo>
                      <a:pt x="844" y="1030"/>
                      <a:pt x="1101" y="850"/>
                      <a:pt x="1107" y="581"/>
                    </a:cubicBezTo>
                    <a:cubicBezTo>
                      <a:pt x="1112" y="298"/>
                      <a:pt x="944" y="36"/>
                      <a:pt x="647" y="4"/>
                    </a:cubicBezTo>
                    <a:cubicBezTo>
                      <a:pt x="628" y="2"/>
                      <a:pt x="610" y="1"/>
                      <a:pt x="592" y="1"/>
                    </a:cubicBezTo>
                    <a:close/>
                    <a:moveTo>
                      <a:pt x="2865" y="1"/>
                    </a:moveTo>
                    <a:cubicBezTo>
                      <a:pt x="2642" y="1"/>
                      <a:pt x="2426" y="148"/>
                      <a:pt x="2356" y="358"/>
                    </a:cubicBezTo>
                    <a:cubicBezTo>
                      <a:pt x="2273" y="602"/>
                      <a:pt x="2453" y="914"/>
                      <a:pt x="2688" y="1000"/>
                    </a:cubicBezTo>
                    <a:cubicBezTo>
                      <a:pt x="2744" y="1020"/>
                      <a:pt x="2803" y="1030"/>
                      <a:pt x="2862" y="1030"/>
                    </a:cubicBezTo>
                    <a:cubicBezTo>
                      <a:pt x="3116" y="1030"/>
                      <a:pt x="3373" y="850"/>
                      <a:pt x="3378" y="581"/>
                    </a:cubicBezTo>
                    <a:cubicBezTo>
                      <a:pt x="3384" y="298"/>
                      <a:pt x="3217" y="36"/>
                      <a:pt x="2919" y="4"/>
                    </a:cubicBezTo>
                    <a:cubicBezTo>
                      <a:pt x="2901" y="2"/>
                      <a:pt x="2883" y="1"/>
                      <a:pt x="2865" y="1"/>
                    </a:cubicBezTo>
                    <a:close/>
                    <a:moveTo>
                      <a:pt x="5137" y="1"/>
                    </a:moveTo>
                    <a:cubicBezTo>
                      <a:pt x="4914" y="1"/>
                      <a:pt x="4698" y="148"/>
                      <a:pt x="4627" y="358"/>
                    </a:cubicBezTo>
                    <a:cubicBezTo>
                      <a:pt x="4545" y="602"/>
                      <a:pt x="4724" y="914"/>
                      <a:pt x="4959" y="1000"/>
                    </a:cubicBezTo>
                    <a:cubicBezTo>
                      <a:pt x="5015" y="1020"/>
                      <a:pt x="5074" y="1030"/>
                      <a:pt x="5133" y="1030"/>
                    </a:cubicBezTo>
                    <a:cubicBezTo>
                      <a:pt x="5388" y="1030"/>
                      <a:pt x="5644" y="850"/>
                      <a:pt x="5650" y="581"/>
                    </a:cubicBezTo>
                    <a:cubicBezTo>
                      <a:pt x="5654" y="298"/>
                      <a:pt x="5488" y="36"/>
                      <a:pt x="5191" y="4"/>
                    </a:cubicBezTo>
                    <a:cubicBezTo>
                      <a:pt x="5173" y="2"/>
                      <a:pt x="5155" y="1"/>
                      <a:pt x="5137" y="1"/>
                    </a:cubicBezTo>
                    <a:close/>
                    <a:moveTo>
                      <a:pt x="7408" y="1"/>
                    </a:moveTo>
                    <a:cubicBezTo>
                      <a:pt x="7186" y="1"/>
                      <a:pt x="6969" y="148"/>
                      <a:pt x="6898" y="358"/>
                    </a:cubicBezTo>
                    <a:cubicBezTo>
                      <a:pt x="6817" y="602"/>
                      <a:pt x="6996" y="914"/>
                      <a:pt x="7231" y="1000"/>
                    </a:cubicBezTo>
                    <a:cubicBezTo>
                      <a:pt x="7287" y="1020"/>
                      <a:pt x="7345" y="1030"/>
                      <a:pt x="7405" y="1030"/>
                    </a:cubicBezTo>
                    <a:cubicBezTo>
                      <a:pt x="7659" y="1030"/>
                      <a:pt x="7916" y="850"/>
                      <a:pt x="7921" y="581"/>
                    </a:cubicBezTo>
                    <a:cubicBezTo>
                      <a:pt x="7926" y="298"/>
                      <a:pt x="7759" y="36"/>
                      <a:pt x="7463" y="4"/>
                    </a:cubicBezTo>
                    <a:cubicBezTo>
                      <a:pt x="7445" y="2"/>
                      <a:pt x="7427" y="1"/>
                      <a:pt x="7408" y="1"/>
                    </a:cubicBezTo>
                    <a:close/>
                    <a:moveTo>
                      <a:pt x="9679" y="1"/>
                    </a:moveTo>
                    <a:cubicBezTo>
                      <a:pt x="9457" y="1"/>
                      <a:pt x="9240" y="148"/>
                      <a:pt x="9170" y="358"/>
                    </a:cubicBezTo>
                    <a:cubicBezTo>
                      <a:pt x="9088" y="602"/>
                      <a:pt x="9267" y="914"/>
                      <a:pt x="9503" y="1000"/>
                    </a:cubicBezTo>
                    <a:cubicBezTo>
                      <a:pt x="9559" y="1020"/>
                      <a:pt x="9618" y="1030"/>
                      <a:pt x="9677" y="1030"/>
                    </a:cubicBezTo>
                    <a:cubicBezTo>
                      <a:pt x="9932" y="1030"/>
                      <a:pt x="10188" y="850"/>
                      <a:pt x="10194" y="581"/>
                    </a:cubicBezTo>
                    <a:cubicBezTo>
                      <a:pt x="10199" y="298"/>
                      <a:pt x="10032" y="36"/>
                      <a:pt x="9734" y="4"/>
                    </a:cubicBezTo>
                    <a:cubicBezTo>
                      <a:pt x="9716" y="2"/>
                      <a:pt x="9697" y="1"/>
                      <a:pt x="9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6"/>
              <p:cNvSpPr/>
              <p:nvPr/>
            </p:nvSpPr>
            <p:spPr>
              <a:xfrm>
                <a:off x="1900075" y="2181075"/>
                <a:ext cx="255025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1030" extrusionOk="0">
                    <a:moveTo>
                      <a:pt x="589" y="0"/>
                    </a:moveTo>
                    <a:cubicBezTo>
                      <a:pt x="529" y="0"/>
                      <a:pt x="470" y="10"/>
                      <a:pt x="414" y="30"/>
                    </a:cubicBezTo>
                    <a:cubicBezTo>
                      <a:pt x="179" y="116"/>
                      <a:pt x="1" y="428"/>
                      <a:pt x="82" y="672"/>
                    </a:cubicBezTo>
                    <a:cubicBezTo>
                      <a:pt x="153" y="882"/>
                      <a:pt x="370" y="1029"/>
                      <a:pt x="592" y="1029"/>
                    </a:cubicBezTo>
                    <a:cubicBezTo>
                      <a:pt x="610" y="1029"/>
                      <a:pt x="628" y="1028"/>
                      <a:pt x="647" y="1026"/>
                    </a:cubicBezTo>
                    <a:cubicBezTo>
                      <a:pt x="945" y="994"/>
                      <a:pt x="1112" y="732"/>
                      <a:pt x="1106" y="449"/>
                    </a:cubicBezTo>
                    <a:cubicBezTo>
                      <a:pt x="1102" y="181"/>
                      <a:pt x="844" y="0"/>
                      <a:pt x="589" y="0"/>
                    </a:cubicBezTo>
                    <a:close/>
                    <a:moveTo>
                      <a:pt x="2861" y="0"/>
                    </a:moveTo>
                    <a:cubicBezTo>
                      <a:pt x="2802" y="0"/>
                      <a:pt x="2743" y="10"/>
                      <a:pt x="2687" y="30"/>
                    </a:cubicBezTo>
                    <a:cubicBezTo>
                      <a:pt x="2454" y="116"/>
                      <a:pt x="2273" y="428"/>
                      <a:pt x="2355" y="672"/>
                    </a:cubicBezTo>
                    <a:cubicBezTo>
                      <a:pt x="2426" y="882"/>
                      <a:pt x="2642" y="1029"/>
                      <a:pt x="2865" y="1029"/>
                    </a:cubicBezTo>
                    <a:cubicBezTo>
                      <a:pt x="2883" y="1029"/>
                      <a:pt x="2901" y="1028"/>
                      <a:pt x="2919" y="1026"/>
                    </a:cubicBezTo>
                    <a:cubicBezTo>
                      <a:pt x="3216" y="994"/>
                      <a:pt x="3385" y="732"/>
                      <a:pt x="3378" y="449"/>
                    </a:cubicBezTo>
                    <a:cubicBezTo>
                      <a:pt x="3374" y="181"/>
                      <a:pt x="3117" y="0"/>
                      <a:pt x="2861" y="0"/>
                    </a:cubicBezTo>
                    <a:close/>
                    <a:moveTo>
                      <a:pt x="5133" y="0"/>
                    </a:moveTo>
                    <a:cubicBezTo>
                      <a:pt x="5074" y="0"/>
                      <a:pt x="5015" y="10"/>
                      <a:pt x="4959" y="30"/>
                    </a:cubicBezTo>
                    <a:cubicBezTo>
                      <a:pt x="4726" y="116"/>
                      <a:pt x="4545" y="428"/>
                      <a:pt x="4626" y="672"/>
                    </a:cubicBezTo>
                    <a:cubicBezTo>
                      <a:pt x="4697" y="882"/>
                      <a:pt x="4914" y="1029"/>
                      <a:pt x="5137" y="1029"/>
                    </a:cubicBezTo>
                    <a:cubicBezTo>
                      <a:pt x="5155" y="1029"/>
                      <a:pt x="5173" y="1028"/>
                      <a:pt x="5191" y="1026"/>
                    </a:cubicBezTo>
                    <a:cubicBezTo>
                      <a:pt x="5487" y="994"/>
                      <a:pt x="5656" y="732"/>
                      <a:pt x="5649" y="449"/>
                    </a:cubicBezTo>
                    <a:cubicBezTo>
                      <a:pt x="5645" y="181"/>
                      <a:pt x="5388" y="0"/>
                      <a:pt x="5133" y="0"/>
                    </a:cubicBezTo>
                    <a:close/>
                    <a:moveTo>
                      <a:pt x="7405" y="0"/>
                    </a:moveTo>
                    <a:cubicBezTo>
                      <a:pt x="7346" y="0"/>
                      <a:pt x="7287" y="10"/>
                      <a:pt x="7232" y="30"/>
                    </a:cubicBezTo>
                    <a:cubicBezTo>
                      <a:pt x="6999" y="116"/>
                      <a:pt x="6818" y="428"/>
                      <a:pt x="6899" y="672"/>
                    </a:cubicBezTo>
                    <a:cubicBezTo>
                      <a:pt x="6970" y="882"/>
                      <a:pt x="7187" y="1029"/>
                      <a:pt x="7409" y="1029"/>
                    </a:cubicBezTo>
                    <a:cubicBezTo>
                      <a:pt x="7428" y="1029"/>
                      <a:pt x="7446" y="1028"/>
                      <a:pt x="7464" y="1026"/>
                    </a:cubicBezTo>
                    <a:cubicBezTo>
                      <a:pt x="7760" y="994"/>
                      <a:pt x="7929" y="732"/>
                      <a:pt x="7922" y="449"/>
                    </a:cubicBezTo>
                    <a:cubicBezTo>
                      <a:pt x="7917" y="181"/>
                      <a:pt x="7660" y="0"/>
                      <a:pt x="7405" y="0"/>
                    </a:cubicBezTo>
                    <a:close/>
                    <a:moveTo>
                      <a:pt x="9677" y="0"/>
                    </a:moveTo>
                    <a:cubicBezTo>
                      <a:pt x="9618" y="0"/>
                      <a:pt x="9559" y="10"/>
                      <a:pt x="9504" y="30"/>
                    </a:cubicBezTo>
                    <a:cubicBezTo>
                      <a:pt x="9269" y="116"/>
                      <a:pt x="9090" y="428"/>
                      <a:pt x="9171" y="672"/>
                    </a:cubicBezTo>
                    <a:cubicBezTo>
                      <a:pt x="9241" y="882"/>
                      <a:pt x="9458" y="1029"/>
                      <a:pt x="9680" y="1029"/>
                    </a:cubicBezTo>
                    <a:cubicBezTo>
                      <a:pt x="9698" y="1029"/>
                      <a:pt x="9717" y="1028"/>
                      <a:pt x="9735" y="1026"/>
                    </a:cubicBezTo>
                    <a:cubicBezTo>
                      <a:pt x="10032" y="994"/>
                      <a:pt x="10200" y="732"/>
                      <a:pt x="10195" y="449"/>
                    </a:cubicBezTo>
                    <a:cubicBezTo>
                      <a:pt x="10189" y="181"/>
                      <a:pt x="9932" y="0"/>
                      <a:pt x="9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6"/>
              <p:cNvSpPr/>
              <p:nvPr/>
            </p:nvSpPr>
            <p:spPr>
              <a:xfrm>
                <a:off x="1955800" y="2417575"/>
                <a:ext cx="7625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623" extrusionOk="0">
                    <a:moveTo>
                      <a:pt x="1" y="1"/>
                    </a:moveTo>
                    <a:lnTo>
                      <a:pt x="1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6"/>
              <p:cNvSpPr/>
              <p:nvPr/>
            </p:nvSpPr>
            <p:spPr>
              <a:xfrm>
                <a:off x="2086350" y="2417575"/>
                <a:ext cx="7600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623" extrusionOk="0">
                    <a:moveTo>
                      <a:pt x="0" y="1"/>
                    </a:moveTo>
                    <a:lnTo>
                      <a:pt x="0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9" name="Google Shape;1689;p26"/>
            <p:cNvGrpSpPr/>
            <p:nvPr/>
          </p:nvGrpSpPr>
          <p:grpSpPr>
            <a:xfrm flipH="1">
              <a:off x="8742552" y="2188862"/>
              <a:ext cx="2357199" cy="524427"/>
              <a:chOff x="6959925" y="2252125"/>
              <a:chExt cx="1049650" cy="233525"/>
            </a:xfrm>
          </p:grpSpPr>
          <p:sp>
            <p:nvSpPr>
              <p:cNvPr id="1690" name="Google Shape;1690;p26"/>
              <p:cNvSpPr/>
              <p:nvPr/>
            </p:nvSpPr>
            <p:spPr>
              <a:xfrm>
                <a:off x="6959925" y="2252125"/>
                <a:ext cx="1049650" cy="233500"/>
              </a:xfrm>
              <a:custGeom>
                <a:avLst/>
                <a:gdLst/>
                <a:ahLst/>
                <a:cxnLst/>
                <a:rect l="l" t="t" r="r" b="b"/>
                <a:pathLst>
                  <a:path w="41986" h="9340" extrusionOk="0">
                    <a:moveTo>
                      <a:pt x="0" y="0"/>
                    </a:moveTo>
                    <a:lnTo>
                      <a:pt x="0" y="9340"/>
                    </a:lnTo>
                    <a:lnTo>
                      <a:pt x="41985" y="9340"/>
                    </a:lnTo>
                    <a:lnTo>
                      <a:pt x="419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6"/>
              <p:cNvSpPr/>
              <p:nvPr/>
            </p:nvSpPr>
            <p:spPr>
              <a:xfrm>
                <a:off x="7048750" y="2299300"/>
                <a:ext cx="558425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22337" h="5644" extrusionOk="0">
                    <a:moveTo>
                      <a:pt x="177" y="1"/>
                    </a:moveTo>
                    <a:cubicBezTo>
                      <a:pt x="177" y="98"/>
                      <a:pt x="98" y="177"/>
                      <a:pt x="0" y="177"/>
                    </a:cubicBezTo>
                    <a:lnTo>
                      <a:pt x="0" y="5467"/>
                    </a:lnTo>
                    <a:cubicBezTo>
                      <a:pt x="98" y="5467"/>
                      <a:pt x="177" y="5547"/>
                      <a:pt x="177" y="5644"/>
                    </a:cubicBezTo>
                    <a:lnTo>
                      <a:pt x="22160" y="5644"/>
                    </a:lnTo>
                    <a:cubicBezTo>
                      <a:pt x="22160" y="5547"/>
                      <a:pt x="22239" y="5467"/>
                      <a:pt x="22336" y="5467"/>
                    </a:cubicBezTo>
                    <a:lnTo>
                      <a:pt x="22336" y="177"/>
                    </a:lnTo>
                    <a:cubicBezTo>
                      <a:pt x="22239" y="177"/>
                      <a:pt x="22160" y="98"/>
                      <a:pt x="22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6"/>
              <p:cNvSpPr/>
              <p:nvPr/>
            </p:nvSpPr>
            <p:spPr>
              <a:xfrm>
                <a:off x="7648425" y="2252125"/>
                <a:ext cx="153775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6151" h="9341" extrusionOk="0">
                    <a:moveTo>
                      <a:pt x="1" y="0"/>
                    </a:moveTo>
                    <a:lnTo>
                      <a:pt x="1" y="9341"/>
                    </a:lnTo>
                    <a:lnTo>
                      <a:pt x="695" y="9341"/>
                    </a:lnTo>
                    <a:lnTo>
                      <a:pt x="695" y="0"/>
                    </a:lnTo>
                    <a:close/>
                    <a:moveTo>
                      <a:pt x="1758" y="0"/>
                    </a:moveTo>
                    <a:lnTo>
                      <a:pt x="1758" y="9341"/>
                    </a:lnTo>
                    <a:lnTo>
                      <a:pt x="2451" y="9341"/>
                    </a:lnTo>
                    <a:lnTo>
                      <a:pt x="2451" y="0"/>
                    </a:lnTo>
                    <a:close/>
                    <a:moveTo>
                      <a:pt x="5457" y="0"/>
                    </a:moveTo>
                    <a:lnTo>
                      <a:pt x="5457" y="9341"/>
                    </a:lnTo>
                    <a:lnTo>
                      <a:pt x="6151" y="9341"/>
                    </a:lnTo>
                    <a:lnTo>
                      <a:pt x="6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6"/>
              <p:cNvSpPr/>
              <p:nvPr/>
            </p:nvSpPr>
            <p:spPr>
              <a:xfrm>
                <a:off x="7728350" y="2273500"/>
                <a:ext cx="3922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64" extrusionOk="0">
                    <a:moveTo>
                      <a:pt x="768" y="1"/>
                    </a:moveTo>
                    <a:cubicBezTo>
                      <a:pt x="639" y="1"/>
                      <a:pt x="511" y="36"/>
                      <a:pt x="404" y="112"/>
                    </a:cubicBezTo>
                    <a:cubicBezTo>
                      <a:pt x="372" y="133"/>
                      <a:pt x="344" y="159"/>
                      <a:pt x="318" y="186"/>
                    </a:cubicBezTo>
                    <a:cubicBezTo>
                      <a:pt x="2" y="509"/>
                      <a:pt x="71" y="1124"/>
                      <a:pt x="574" y="1233"/>
                    </a:cubicBezTo>
                    <a:cubicBezTo>
                      <a:pt x="622" y="1243"/>
                      <a:pt x="673" y="1248"/>
                      <a:pt x="724" y="1248"/>
                    </a:cubicBezTo>
                    <a:cubicBezTo>
                      <a:pt x="1035" y="1248"/>
                      <a:pt x="1387" y="1066"/>
                      <a:pt x="1462" y="760"/>
                    </a:cubicBezTo>
                    <a:cubicBezTo>
                      <a:pt x="1569" y="320"/>
                      <a:pt x="1161" y="1"/>
                      <a:pt x="768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1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6" y="3171"/>
                      <a:pt x="1461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1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6" y="5276"/>
                      <a:pt x="1461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1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3" y="7563"/>
                    </a:cubicBezTo>
                    <a:cubicBezTo>
                      <a:pt x="1032" y="7563"/>
                      <a:pt x="1386" y="7381"/>
                      <a:pt x="1461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6"/>
              <p:cNvSpPr/>
              <p:nvPr/>
            </p:nvSpPr>
            <p:spPr>
              <a:xfrm>
                <a:off x="6982300" y="2273500"/>
                <a:ext cx="391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64" extrusionOk="0">
                    <a:moveTo>
                      <a:pt x="767" y="1"/>
                    </a:moveTo>
                    <a:cubicBezTo>
                      <a:pt x="637" y="1"/>
                      <a:pt x="510" y="36"/>
                      <a:pt x="403" y="112"/>
                    </a:cubicBezTo>
                    <a:cubicBezTo>
                      <a:pt x="372" y="133"/>
                      <a:pt x="344" y="159"/>
                      <a:pt x="317" y="186"/>
                    </a:cubicBezTo>
                    <a:cubicBezTo>
                      <a:pt x="0" y="509"/>
                      <a:pt x="70" y="1124"/>
                      <a:pt x="573" y="1233"/>
                    </a:cubicBezTo>
                    <a:cubicBezTo>
                      <a:pt x="620" y="1243"/>
                      <a:pt x="671" y="1248"/>
                      <a:pt x="723" y="1248"/>
                    </a:cubicBezTo>
                    <a:cubicBezTo>
                      <a:pt x="1033" y="1248"/>
                      <a:pt x="1385" y="1066"/>
                      <a:pt x="1460" y="760"/>
                    </a:cubicBezTo>
                    <a:cubicBezTo>
                      <a:pt x="1567" y="320"/>
                      <a:pt x="1159" y="1"/>
                      <a:pt x="767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0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5" y="3171"/>
                      <a:pt x="1460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0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5" y="5276"/>
                      <a:pt x="1460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0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2" y="7563"/>
                    </a:cubicBezTo>
                    <a:cubicBezTo>
                      <a:pt x="1032" y="7563"/>
                      <a:pt x="1385" y="7381"/>
                      <a:pt x="1460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6"/>
              <p:cNvSpPr/>
              <p:nvPr/>
            </p:nvSpPr>
            <p:spPr>
              <a:xfrm>
                <a:off x="7839050" y="2289125"/>
                <a:ext cx="136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6315" extrusionOk="0">
                    <a:moveTo>
                      <a:pt x="1" y="0"/>
                    </a:moveTo>
                    <a:lnTo>
                      <a:pt x="1" y="6314"/>
                    </a:lnTo>
                    <a:lnTo>
                      <a:pt x="5462" y="6314"/>
                    </a:lnTo>
                    <a:lnTo>
                      <a:pt x="54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26"/>
              <p:cNvSpPr/>
              <p:nvPr/>
            </p:nvSpPr>
            <p:spPr>
              <a:xfrm>
                <a:off x="7853275" y="2315675"/>
                <a:ext cx="10182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3811" extrusionOk="0">
                    <a:moveTo>
                      <a:pt x="2287" y="0"/>
                    </a:moveTo>
                    <a:cubicBezTo>
                      <a:pt x="2277" y="153"/>
                      <a:pt x="2298" y="315"/>
                      <a:pt x="2329" y="467"/>
                    </a:cubicBezTo>
                    <a:cubicBezTo>
                      <a:pt x="2386" y="740"/>
                      <a:pt x="2492" y="932"/>
                      <a:pt x="2659" y="1147"/>
                    </a:cubicBezTo>
                    <a:cubicBezTo>
                      <a:pt x="2794" y="1322"/>
                      <a:pt x="2960" y="1435"/>
                      <a:pt x="3138" y="1560"/>
                    </a:cubicBezTo>
                    <a:cubicBezTo>
                      <a:pt x="3305" y="1676"/>
                      <a:pt x="3441" y="1695"/>
                      <a:pt x="3643" y="1719"/>
                    </a:cubicBezTo>
                    <a:cubicBezTo>
                      <a:pt x="3740" y="1731"/>
                      <a:pt x="3868" y="1771"/>
                      <a:pt x="3978" y="1771"/>
                    </a:cubicBezTo>
                    <a:cubicBezTo>
                      <a:pt x="4007" y="1771"/>
                      <a:pt x="4034" y="1769"/>
                      <a:pt x="4060" y="1762"/>
                    </a:cubicBezTo>
                    <a:cubicBezTo>
                      <a:pt x="4072" y="1697"/>
                      <a:pt x="4047" y="1625"/>
                      <a:pt x="4040" y="1558"/>
                    </a:cubicBezTo>
                    <a:cubicBezTo>
                      <a:pt x="4023" y="1388"/>
                      <a:pt x="4020" y="1229"/>
                      <a:pt x="3961" y="1068"/>
                    </a:cubicBezTo>
                    <a:cubicBezTo>
                      <a:pt x="3855" y="775"/>
                      <a:pt x="3541" y="538"/>
                      <a:pt x="3257" y="430"/>
                    </a:cubicBezTo>
                    <a:cubicBezTo>
                      <a:pt x="3156" y="392"/>
                      <a:pt x="2282" y="84"/>
                      <a:pt x="2287" y="0"/>
                    </a:cubicBezTo>
                    <a:close/>
                    <a:moveTo>
                      <a:pt x="1542" y="1469"/>
                    </a:moveTo>
                    <a:cubicBezTo>
                      <a:pt x="1352" y="1469"/>
                      <a:pt x="1158" y="1513"/>
                      <a:pt x="1000" y="1580"/>
                    </a:cubicBezTo>
                    <a:cubicBezTo>
                      <a:pt x="907" y="1620"/>
                      <a:pt x="179" y="1947"/>
                      <a:pt x="26" y="1947"/>
                    </a:cubicBezTo>
                    <a:cubicBezTo>
                      <a:pt x="13" y="1947"/>
                      <a:pt x="5" y="1944"/>
                      <a:pt x="1" y="1940"/>
                    </a:cubicBezTo>
                    <a:lnTo>
                      <a:pt x="1" y="1940"/>
                    </a:lnTo>
                    <a:cubicBezTo>
                      <a:pt x="100" y="2058"/>
                      <a:pt x="227" y="2160"/>
                      <a:pt x="353" y="2247"/>
                    </a:cubicBezTo>
                    <a:cubicBezTo>
                      <a:pt x="582" y="2405"/>
                      <a:pt x="792" y="2471"/>
                      <a:pt x="1062" y="2512"/>
                    </a:cubicBezTo>
                    <a:cubicBezTo>
                      <a:pt x="1126" y="2521"/>
                      <a:pt x="1188" y="2525"/>
                      <a:pt x="1249" y="2525"/>
                    </a:cubicBezTo>
                    <a:cubicBezTo>
                      <a:pt x="1397" y="2525"/>
                      <a:pt x="1540" y="2502"/>
                      <a:pt x="1693" y="2480"/>
                    </a:cubicBezTo>
                    <a:cubicBezTo>
                      <a:pt x="1893" y="2449"/>
                      <a:pt x="2004" y="2367"/>
                      <a:pt x="2167" y="2245"/>
                    </a:cubicBezTo>
                    <a:cubicBezTo>
                      <a:pt x="2266" y="2171"/>
                      <a:pt x="2431" y="2098"/>
                      <a:pt x="2498" y="1988"/>
                    </a:cubicBezTo>
                    <a:cubicBezTo>
                      <a:pt x="2463" y="1933"/>
                      <a:pt x="2394" y="1898"/>
                      <a:pt x="2343" y="1854"/>
                    </a:cubicBezTo>
                    <a:cubicBezTo>
                      <a:pt x="2215" y="1742"/>
                      <a:pt x="2104" y="1632"/>
                      <a:pt x="1949" y="1555"/>
                    </a:cubicBezTo>
                    <a:cubicBezTo>
                      <a:pt x="1828" y="1494"/>
                      <a:pt x="1686" y="1469"/>
                      <a:pt x="1542" y="1469"/>
                    </a:cubicBezTo>
                    <a:close/>
                    <a:moveTo>
                      <a:pt x="3978" y="1964"/>
                    </a:moveTo>
                    <a:cubicBezTo>
                      <a:pt x="3921" y="1964"/>
                      <a:pt x="3861" y="1987"/>
                      <a:pt x="3803" y="1994"/>
                    </a:cubicBezTo>
                    <a:cubicBezTo>
                      <a:pt x="3633" y="2018"/>
                      <a:pt x="3477" y="2028"/>
                      <a:pt x="3317" y="2094"/>
                    </a:cubicBezTo>
                    <a:cubicBezTo>
                      <a:pt x="3029" y="2211"/>
                      <a:pt x="2806" y="2534"/>
                      <a:pt x="2710" y="2822"/>
                    </a:cubicBezTo>
                    <a:cubicBezTo>
                      <a:pt x="2675" y="2927"/>
                      <a:pt x="2403" y="3810"/>
                      <a:pt x="2321" y="3810"/>
                    </a:cubicBezTo>
                    <a:cubicBezTo>
                      <a:pt x="2321" y="3810"/>
                      <a:pt x="2321" y="3810"/>
                      <a:pt x="2321" y="3810"/>
                    </a:cubicBezTo>
                    <a:lnTo>
                      <a:pt x="2321" y="3810"/>
                    </a:lnTo>
                    <a:cubicBezTo>
                      <a:pt x="2331" y="3811"/>
                      <a:pt x="2341" y="3811"/>
                      <a:pt x="2351" y="3811"/>
                    </a:cubicBezTo>
                    <a:cubicBezTo>
                      <a:pt x="2496" y="3811"/>
                      <a:pt x="2645" y="3783"/>
                      <a:pt x="2785" y="3748"/>
                    </a:cubicBezTo>
                    <a:cubicBezTo>
                      <a:pt x="3054" y="3681"/>
                      <a:pt x="3241" y="3566"/>
                      <a:pt x="3450" y="3390"/>
                    </a:cubicBezTo>
                    <a:cubicBezTo>
                      <a:pt x="3620" y="3248"/>
                      <a:pt x="3726" y="3079"/>
                      <a:pt x="3844" y="2896"/>
                    </a:cubicBezTo>
                    <a:cubicBezTo>
                      <a:pt x="3953" y="2725"/>
                      <a:pt x="3966" y="2588"/>
                      <a:pt x="3980" y="2385"/>
                    </a:cubicBezTo>
                    <a:cubicBezTo>
                      <a:pt x="3990" y="2262"/>
                      <a:pt x="4044" y="2089"/>
                      <a:pt x="4006" y="1966"/>
                    </a:cubicBezTo>
                    <a:cubicBezTo>
                      <a:pt x="3997" y="1965"/>
                      <a:pt x="3988" y="1964"/>
                      <a:pt x="3978" y="19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6"/>
              <p:cNvSpPr/>
              <p:nvPr/>
            </p:nvSpPr>
            <p:spPr>
              <a:xfrm>
                <a:off x="7129525" y="2318425"/>
                <a:ext cx="10030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967" extrusionOk="0">
                    <a:moveTo>
                      <a:pt x="1944" y="957"/>
                    </a:moveTo>
                    <a:lnTo>
                      <a:pt x="1944" y="957"/>
                    </a:lnTo>
                    <a:cubicBezTo>
                      <a:pt x="1941" y="964"/>
                      <a:pt x="1939" y="974"/>
                      <a:pt x="1939" y="984"/>
                    </a:cubicBezTo>
                    <a:cubicBezTo>
                      <a:pt x="1939" y="1493"/>
                      <a:pt x="1531" y="1908"/>
                      <a:pt x="1024" y="1919"/>
                    </a:cubicBezTo>
                    <a:cubicBezTo>
                      <a:pt x="1033" y="1786"/>
                      <a:pt x="1065" y="1653"/>
                      <a:pt x="1124" y="1531"/>
                    </a:cubicBezTo>
                    <a:cubicBezTo>
                      <a:pt x="1167" y="1441"/>
                      <a:pt x="1226" y="1357"/>
                      <a:pt x="1299" y="1280"/>
                    </a:cubicBezTo>
                    <a:cubicBezTo>
                      <a:pt x="1476" y="1092"/>
                      <a:pt x="1709" y="978"/>
                      <a:pt x="1944" y="957"/>
                    </a:cubicBezTo>
                    <a:close/>
                    <a:moveTo>
                      <a:pt x="2070" y="954"/>
                    </a:moveTo>
                    <a:cubicBezTo>
                      <a:pt x="2119" y="957"/>
                      <a:pt x="2168" y="962"/>
                      <a:pt x="2217" y="973"/>
                    </a:cubicBezTo>
                    <a:cubicBezTo>
                      <a:pt x="2663" y="1077"/>
                      <a:pt x="3033" y="1504"/>
                      <a:pt x="3053" y="1934"/>
                    </a:cubicBezTo>
                    <a:cubicBezTo>
                      <a:pt x="3042" y="1926"/>
                      <a:pt x="3028" y="1920"/>
                      <a:pt x="3013" y="1920"/>
                    </a:cubicBezTo>
                    <a:cubicBezTo>
                      <a:pt x="2498" y="1920"/>
                      <a:pt x="2076" y="1501"/>
                      <a:pt x="2076" y="984"/>
                    </a:cubicBezTo>
                    <a:cubicBezTo>
                      <a:pt x="2076" y="973"/>
                      <a:pt x="2074" y="963"/>
                      <a:pt x="2070" y="954"/>
                    </a:cubicBezTo>
                    <a:close/>
                    <a:moveTo>
                      <a:pt x="2007" y="1365"/>
                    </a:moveTo>
                    <a:cubicBezTo>
                      <a:pt x="2117" y="1653"/>
                      <a:pt x="2345" y="1883"/>
                      <a:pt x="2633" y="1991"/>
                    </a:cubicBezTo>
                    <a:cubicBezTo>
                      <a:pt x="2345" y="2100"/>
                      <a:pt x="2117" y="2330"/>
                      <a:pt x="2007" y="2617"/>
                    </a:cubicBezTo>
                    <a:cubicBezTo>
                      <a:pt x="1898" y="2330"/>
                      <a:pt x="1669" y="2101"/>
                      <a:pt x="1381" y="1991"/>
                    </a:cubicBezTo>
                    <a:cubicBezTo>
                      <a:pt x="1669" y="1882"/>
                      <a:pt x="1898" y="1653"/>
                      <a:pt x="2007" y="1365"/>
                    </a:cubicBezTo>
                    <a:close/>
                    <a:moveTo>
                      <a:pt x="3049" y="2049"/>
                    </a:moveTo>
                    <a:lnTo>
                      <a:pt x="3049" y="2049"/>
                    </a:lnTo>
                    <a:cubicBezTo>
                      <a:pt x="3021" y="2492"/>
                      <a:pt x="2744" y="2845"/>
                      <a:pt x="2317" y="2959"/>
                    </a:cubicBezTo>
                    <a:cubicBezTo>
                      <a:pt x="2236" y="2983"/>
                      <a:pt x="2156" y="3001"/>
                      <a:pt x="2074" y="3010"/>
                    </a:cubicBezTo>
                    <a:cubicBezTo>
                      <a:pt x="2075" y="3006"/>
                      <a:pt x="2076" y="3002"/>
                      <a:pt x="2076" y="2996"/>
                    </a:cubicBezTo>
                    <a:cubicBezTo>
                      <a:pt x="2076" y="2481"/>
                      <a:pt x="2497" y="2060"/>
                      <a:pt x="3013" y="2060"/>
                    </a:cubicBezTo>
                    <a:cubicBezTo>
                      <a:pt x="3027" y="2060"/>
                      <a:pt x="3038" y="2055"/>
                      <a:pt x="3049" y="2049"/>
                    </a:cubicBezTo>
                    <a:close/>
                    <a:moveTo>
                      <a:pt x="1026" y="2063"/>
                    </a:moveTo>
                    <a:cubicBezTo>
                      <a:pt x="1531" y="2076"/>
                      <a:pt x="1939" y="2491"/>
                      <a:pt x="1939" y="2999"/>
                    </a:cubicBezTo>
                    <a:cubicBezTo>
                      <a:pt x="1939" y="3004"/>
                      <a:pt x="1941" y="3009"/>
                      <a:pt x="1943" y="3016"/>
                    </a:cubicBezTo>
                    <a:cubicBezTo>
                      <a:pt x="1937" y="3015"/>
                      <a:pt x="1931" y="3015"/>
                      <a:pt x="1925" y="3015"/>
                    </a:cubicBezTo>
                    <a:cubicBezTo>
                      <a:pt x="1919" y="3015"/>
                      <a:pt x="1913" y="3015"/>
                      <a:pt x="1908" y="3015"/>
                    </a:cubicBezTo>
                    <a:cubicBezTo>
                      <a:pt x="1586" y="2974"/>
                      <a:pt x="1311" y="2786"/>
                      <a:pt x="1151" y="2494"/>
                    </a:cubicBezTo>
                    <a:cubicBezTo>
                      <a:pt x="1078" y="2359"/>
                      <a:pt x="1037" y="2210"/>
                      <a:pt x="1026" y="2063"/>
                    </a:cubicBezTo>
                    <a:close/>
                    <a:moveTo>
                      <a:pt x="2027" y="814"/>
                    </a:moveTo>
                    <a:cubicBezTo>
                      <a:pt x="1727" y="814"/>
                      <a:pt x="1424" y="947"/>
                      <a:pt x="1198" y="1186"/>
                    </a:cubicBezTo>
                    <a:cubicBezTo>
                      <a:pt x="1117" y="1272"/>
                      <a:pt x="1050" y="1369"/>
                      <a:pt x="999" y="1472"/>
                    </a:cubicBezTo>
                    <a:cubicBezTo>
                      <a:pt x="834" y="1815"/>
                      <a:pt x="845" y="2223"/>
                      <a:pt x="1029" y="2562"/>
                    </a:cubicBezTo>
                    <a:cubicBezTo>
                      <a:pt x="1210" y="2894"/>
                      <a:pt x="1525" y="3109"/>
                      <a:pt x="1889" y="3154"/>
                    </a:cubicBezTo>
                    <a:cubicBezTo>
                      <a:pt x="1920" y="3157"/>
                      <a:pt x="1951" y="3159"/>
                      <a:pt x="1981" y="3159"/>
                    </a:cubicBezTo>
                    <a:cubicBezTo>
                      <a:pt x="2112" y="3159"/>
                      <a:pt x="2236" y="3128"/>
                      <a:pt x="2354" y="3096"/>
                    </a:cubicBezTo>
                    <a:cubicBezTo>
                      <a:pt x="2873" y="2954"/>
                      <a:pt x="3204" y="2507"/>
                      <a:pt x="3191" y="1954"/>
                    </a:cubicBezTo>
                    <a:cubicBezTo>
                      <a:pt x="3182" y="1456"/>
                      <a:pt x="2760" y="958"/>
                      <a:pt x="2249" y="839"/>
                    </a:cubicBezTo>
                    <a:cubicBezTo>
                      <a:pt x="2176" y="822"/>
                      <a:pt x="2101" y="814"/>
                      <a:pt x="2027" y="814"/>
                    </a:cubicBezTo>
                    <a:close/>
                    <a:moveTo>
                      <a:pt x="2017" y="143"/>
                    </a:moveTo>
                    <a:cubicBezTo>
                      <a:pt x="2133" y="143"/>
                      <a:pt x="2248" y="156"/>
                      <a:pt x="2361" y="180"/>
                    </a:cubicBezTo>
                    <a:cubicBezTo>
                      <a:pt x="3167" y="367"/>
                      <a:pt x="3836" y="1153"/>
                      <a:pt x="3852" y="1931"/>
                    </a:cubicBezTo>
                    <a:cubicBezTo>
                      <a:pt x="3869" y="2798"/>
                      <a:pt x="3354" y="3502"/>
                      <a:pt x="2536" y="3724"/>
                    </a:cubicBezTo>
                    <a:cubicBezTo>
                      <a:pt x="2336" y="3778"/>
                      <a:pt x="2141" y="3826"/>
                      <a:pt x="1940" y="3826"/>
                    </a:cubicBezTo>
                    <a:cubicBezTo>
                      <a:pt x="1895" y="3826"/>
                      <a:pt x="1850" y="3823"/>
                      <a:pt x="1804" y="3818"/>
                    </a:cubicBezTo>
                    <a:cubicBezTo>
                      <a:pt x="1230" y="3748"/>
                      <a:pt x="738" y="3411"/>
                      <a:pt x="455" y="2892"/>
                    </a:cubicBezTo>
                    <a:cubicBezTo>
                      <a:pt x="162" y="2357"/>
                      <a:pt x="145" y="1715"/>
                      <a:pt x="406" y="1176"/>
                    </a:cubicBezTo>
                    <a:cubicBezTo>
                      <a:pt x="484" y="1015"/>
                      <a:pt x="590" y="863"/>
                      <a:pt x="718" y="727"/>
                    </a:cubicBezTo>
                    <a:cubicBezTo>
                      <a:pt x="1074" y="351"/>
                      <a:pt x="1548" y="143"/>
                      <a:pt x="2017" y="143"/>
                    </a:cubicBezTo>
                    <a:close/>
                    <a:moveTo>
                      <a:pt x="2018" y="1"/>
                    </a:moveTo>
                    <a:cubicBezTo>
                      <a:pt x="1513" y="1"/>
                      <a:pt x="1000" y="225"/>
                      <a:pt x="618" y="630"/>
                    </a:cubicBezTo>
                    <a:cubicBezTo>
                      <a:pt x="479" y="776"/>
                      <a:pt x="365" y="939"/>
                      <a:pt x="281" y="1114"/>
                    </a:cubicBezTo>
                    <a:cubicBezTo>
                      <a:pt x="0" y="1695"/>
                      <a:pt x="19" y="2383"/>
                      <a:pt x="333" y="2958"/>
                    </a:cubicBezTo>
                    <a:cubicBezTo>
                      <a:pt x="638" y="3518"/>
                      <a:pt x="1167" y="3882"/>
                      <a:pt x="1787" y="3957"/>
                    </a:cubicBezTo>
                    <a:cubicBezTo>
                      <a:pt x="1839" y="3963"/>
                      <a:pt x="1889" y="3967"/>
                      <a:pt x="1941" y="3967"/>
                    </a:cubicBezTo>
                    <a:cubicBezTo>
                      <a:pt x="2160" y="3967"/>
                      <a:pt x="2372" y="3914"/>
                      <a:pt x="2575" y="3856"/>
                    </a:cubicBezTo>
                    <a:cubicBezTo>
                      <a:pt x="3455" y="3617"/>
                      <a:pt x="4011" y="2861"/>
                      <a:pt x="3992" y="1927"/>
                    </a:cubicBezTo>
                    <a:cubicBezTo>
                      <a:pt x="3975" y="1089"/>
                      <a:pt x="3258" y="244"/>
                      <a:pt x="2393" y="43"/>
                    </a:cubicBezTo>
                    <a:cubicBezTo>
                      <a:pt x="2270" y="15"/>
                      <a:pt x="2144" y="1"/>
                      <a:pt x="20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26"/>
              <p:cNvSpPr/>
              <p:nvPr/>
            </p:nvSpPr>
            <p:spPr>
              <a:xfrm>
                <a:off x="7270825" y="2356225"/>
                <a:ext cx="279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804" extrusionOk="0">
                    <a:moveTo>
                      <a:pt x="401" y="1"/>
                    </a:moveTo>
                    <a:cubicBezTo>
                      <a:pt x="401" y="222"/>
                      <a:pt x="221" y="402"/>
                      <a:pt x="0" y="402"/>
                    </a:cubicBezTo>
                    <a:cubicBezTo>
                      <a:pt x="221" y="402"/>
                      <a:pt x="401" y="581"/>
                      <a:pt x="401" y="803"/>
                    </a:cubicBezTo>
                    <a:cubicBezTo>
                      <a:pt x="401" y="583"/>
                      <a:pt x="580" y="402"/>
                      <a:pt x="802" y="402"/>
                    </a:cubicBezTo>
                    <a:cubicBezTo>
                      <a:pt x="580" y="402"/>
                      <a:pt x="401" y="222"/>
                      <a:pt x="401" y="1"/>
                    </a:cubicBezTo>
                    <a:close/>
                    <a:moveTo>
                      <a:pt x="2476" y="1"/>
                    </a:moveTo>
                    <a:cubicBezTo>
                      <a:pt x="2476" y="222"/>
                      <a:pt x="2296" y="402"/>
                      <a:pt x="2075" y="402"/>
                    </a:cubicBezTo>
                    <a:cubicBezTo>
                      <a:pt x="2296" y="402"/>
                      <a:pt x="2476" y="581"/>
                      <a:pt x="2476" y="803"/>
                    </a:cubicBezTo>
                    <a:cubicBezTo>
                      <a:pt x="2476" y="583"/>
                      <a:pt x="2655" y="402"/>
                      <a:pt x="2877" y="402"/>
                    </a:cubicBezTo>
                    <a:cubicBezTo>
                      <a:pt x="2655" y="402"/>
                      <a:pt x="2476" y="222"/>
                      <a:pt x="2476" y="1"/>
                    </a:cubicBezTo>
                    <a:close/>
                    <a:moveTo>
                      <a:pt x="4551" y="1"/>
                    </a:moveTo>
                    <a:cubicBezTo>
                      <a:pt x="4551" y="222"/>
                      <a:pt x="4371" y="402"/>
                      <a:pt x="4150" y="402"/>
                    </a:cubicBezTo>
                    <a:cubicBezTo>
                      <a:pt x="4371" y="402"/>
                      <a:pt x="4551" y="581"/>
                      <a:pt x="4551" y="803"/>
                    </a:cubicBezTo>
                    <a:cubicBezTo>
                      <a:pt x="4551" y="583"/>
                      <a:pt x="4730" y="402"/>
                      <a:pt x="4952" y="402"/>
                    </a:cubicBezTo>
                    <a:cubicBezTo>
                      <a:pt x="4730" y="402"/>
                      <a:pt x="4551" y="222"/>
                      <a:pt x="4551" y="1"/>
                    </a:cubicBezTo>
                    <a:close/>
                    <a:moveTo>
                      <a:pt x="6626" y="1"/>
                    </a:moveTo>
                    <a:cubicBezTo>
                      <a:pt x="6626" y="222"/>
                      <a:pt x="6446" y="402"/>
                      <a:pt x="6225" y="402"/>
                    </a:cubicBezTo>
                    <a:cubicBezTo>
                      <a:pt x="6446" y="402"/>
                      <a:pt x="6626" y="581"/>
                      <a:pt x="6626" y="803"/>
                    </a:cubicBezTo>
                    <a:cubicBezTo>
                      <a:pt x="6626" y="583"/>
                      <a:pt x="6805" y="402"/>
                      <a:pt x="7027" y="402"/>
                    </a:cubicBezTo>
                    <a:cubicBezTo>
                      <a:pt x="6805" y="402"/>
                      <a:pt x="6626" y="222"/>
                      <a:pt x="6626" y="1"/>
                    </a:cubicBezTo>
                    <a:close/>
                    <a:moveTo>
                      <a:pt x="8701" y="1"/>
                    </a:moveTo>
                    <a:cubicBezTo>
                      <a:pt x="8701" y="222"/>
                      <a:pt x="8521" y="402"/>
                      <a:pt x="8300" y="402"/>
                    </a:cubicBezTo>
                    <a:cubicBezTo>
                      <a:pt x="8521" y="402"/>
                      <a:pt x="8701" y="581"/>
                      <a:pt x="8701" y="803"/>
                    </a:cubicBezTo>
                    <a:cubicBezTo>
                      <a:pt x="8701" y="583"/>
                      <a:pt x="8880" y="402"/>
                      <a:pt x="9102" y="402"/>
                    </a:cubicBezTo>
                    <a:cubicBezTo>
                      <a:pt x="8880" y="402"/>
                      <a:pt x="8701" y="222"/>
                      <a:pt x="8701" y="1"/>
                    </a:cubicBezTo>
                    <a:close/>
                    <a:moveTo>
                      <a:pt x="10776" y="1"/>
                    </a:moveTo>
                    <a:cubicBezTo>
                      <a:pt x="10776" y="222"/>
                      <a:pt x="10596" y="402"/>
                      <a:pt x="10375" y="402"/>
                    </a:cubicBezTo>
                    <a:cubicBezTo>
                      <a:pt x="10596" y="402"/>
                      <a:pt x="10776" y="581"/>
                      <a:pt x="10776" y="803"/>
                    </a:cubicBezTo>
                    <a:cubicBezTo>
                      <a:pt x="10776" y="583"/>
                      <a:pt x="10955" y="402"/>
                      <a:pt x="11177" y="402"/>
                    </a:cubicBezTo>
                    <a:cubicBezTo>
                      <a:pt x="10955" y="402"/>
                      <a:pt x="10776" y="222"/>
                      <a:pt x="10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9" name="Google Shape;1699;p26"/>
            <p:cNvGrpSpPr/>
            <p:nvPr/>
          </p:nvGrpSpPr>
          <p:grpSpPr>
            <a:xfrm rot="10800000">
              <a:off x="8645425" y="4608741"/>
              <a:ext cx="2078795" cy="306152"/>
              <a:chOff x="5178325" y="1049075"/>
              <a:chExt cx="928075" cy="136675"/>
            </a:xfrm>
          </p:grpSpPr>
          <p:sp>
            <p:nvSpPr>
              <p:cNvPr id="1700" name="Google Shape;1700;p26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6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6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6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6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6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6" name="Google Shape;1706;p26"/>
            <p:cNvGrpSpPr/>
            <p:nvPr/>
          </p:nvGrpSpPr>
          <p:grpSpPr>
            <a:xfrm rot="5400000">
              <a:off x="9526217" y="2486036"/>
              <a:ext cx="685966" cy="2461077"/>
              <a:chOff x="2412300" y="1908900"/>
              <a:chExt cx="368225" cy="1321100"/>
            </a:xfrm>
          </p:grpSpPr>
          <p:sp>
            <p:nvSpPr>
              <p:cNvPr id="1707" name="Google Shape;1707;p26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6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6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6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6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6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6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6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6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6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6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6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6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0" name="Google Shape;1720;p26"/>
            <p:cNvGrpSpPr/>
            <p:nvPr/>
          </p:nvGrpSpPr>
          <p:grpSpPr>
            <a:xfrm flipH="1">
              <a:off x="8562459" y="2713304"/>
              <a:ext cx="2244746" cy="660292"/>
              <a:chOff x="5131550" y="1719550"/>
              <a:chExt cx="999575" cy="294025"/>
            </a:xfrm>
          </p:grpSpPr>
          <p:sp>
            <p:nvSpPr>
              <p:cNvPr id="1721" name="Google Shape;1721;p26"/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6"/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6"/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6"/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6"/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26"/>
            <p:cNvGrpSpPr/>
            <p:nvPr/>
          </p:nvGrpSpPr>
          <p:grpSpPr>
            <a:xfrm flipH="1">
              <a:off x="-1953764" y="4733954"/>
              <a:ext cx="2513896" cy="180936"/>
              <a:chOff x="4976838" y="2773263"/>
              <a:chExt cx="1122325" cy="80775"/>
            </a:xfrm>
          </p:grpSpPr>
          <p:sp>
            <p:nvSpPr>
              <p:cNvPr id="1727" name="Google Shape;1727;p26"/>
              <p:cNvSpPr/>
              <p:nvPr/>
            </p:nvSpPr>
            <p:spPr>
              <a:xfrm>
                <a:off x="4976838" y="2773313"/>
                <a:ext cx="11223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44893" h="3228" extrusionOk="0">
                    <a:moveTo>
                      <a:pt x="0" y="1"/>
                    </a:moveTo>
                    <a:lnTo>
                      <a:pt x="0" y="3228"/>
                    </a:lnTo>
                    <a:lnTo>
                      <a:pt x="44892" y="3228"/>
                    </a:lnTo>
                    <a:lnTo>
                      <a:pt x="448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26"/>
              <p:cNvSpPr/>
              <p:nvPr/>
            </p:nvSpPr>
            <p:spPr>
              <a:xfrm>
                <a:off x="5123988" y="2773313"/>
                <a:ext cx="4895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6"/>
              <p:cNvSpPr/>
              <p:nvPr/>
            </p:nvSpPr>
            <p:spPr>
              <a:xfrm>
                <a:off x="6012788" y="2773313"/>
                <a:ext cx="489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6"/>
              <p:cNvSpPr/>
              <p:nvPr/>
            </p:nvSpPr>
            <p:spPr>
              <a:xfrm>
                <a:off x="5011663" y="2773263"/>
                <a:ext cx="1035775" cy="80775"/>
              </a:xfrm>
              <a:custGeom>
                <a:avLst/>
                <a:gdLst/>
                <a:ahLst/>
                <a:cxnLst/>
                <a:rect l="l" t="t" r="r" b="b"/>
                <a:pathLst>
                  <a:path w="41431" h="3231" extrusionOk="0">
                    <a:moveTo>
                      <a:pt x="20703" y="1"/>
                    </a:moveTo>
                    <a:cubicBezTo>
                      <a:pt x="20259" y="742"/>
                      <a:pt x="20046" y="1620"/>
                      <a:pt x="20140" y="2490"/>
                    </a:cubicBezTo>
                    <a:cubicBezTo>
                      <a:pt x="20166" y="2739"/>
                      <a:pt x="20230" y="2985"/>
                      <a:pt x="20305" y="3228"/>
                    </a:cubicBezTo>
                    <a:lnTo>
                      <a:pt x="37179" y="3228"/>
                    </a:lnTo>
                    <a:cubicBezTo>
                      <a:pt x="35743" y="1913"/>
                      <a:pt x="33888" y="1573"/>
                      <a:pt x="31984" y="1573"/>
                    </a:cubicBezTo>
                    <a:cubicBezTo>
                      <a:pt x="30637" y="1573"/>
                      <a:pt x="29266" y="1743"/>
                      <a:pt x="28000" y="1858"/>
                    </a:cubicBezTo>
                    <a:cubicBezTo>
                      <a:pt x="27790" y="1877"/>
                      <a:pt x="27378" y="1903"/>
                      <a:pt x="26892" y="1903"/>
                    </a:cubicBezTo>
                    <a:cubicBezTo>
                      <a:pt x="25337" y="1903"/>
                      <a:pt x="23022" y="1636"/>
                      <a:pt x="24133" y="1"/>
                    </a:cubicBezTo>
                    <a:close/>
                    <a:moveTo>
                      <a:pt x="1" y="3"/>
                    </a:moveTo>
                    <a:lnTo>
                      <a:pt x="1" y="3230"/>
                    </a:lnTo>
                    <a:lnTo>
                      <a:pt x="2823" y="3230"/>
                    </a:lnTo>
                    <a:lnTo>
                      <a:pt x="2823" y="3"/>
                    </a:lnTo>
                    <a:close/>
                    <a:moveTo>
                      <a:pt x="5065" y="3"/>
                    </a:moveTo>
                    <a:lnTo>
                      <a:pt x="5065" y="3230"/>
                    </a:lnTo>
                    <a:lnTo>
                      <a:pt x="5878" y="3230"/>
                    </a:lnTo>
                    <a:lnTo>
                      <a:pt x="5878" y="3"/>
                    </a:lnTo>
                    <a:close/>
                    <a:moveTo>
                      <a:pt x="40618" y="3"/>
                    </a:moveTo>
                    <a:lnTo>
                      <a:pt x="40618" y="3230"/>
                    </a:lnTo>
                    <a:lnTo>
                      <a:pt x="41431" y="3230"/>
                    </a:lnTo>
                    <a:lnTo>
                      <a:pt x="41431" y="3"/>
                    </a:lnTo>
                    <a:close/>
                    <a:moveTo>
                      <a:pt x="13500" y="3"/>
                    </a:moveTo>
                    <a:cubicBezTo>
                      <a:pt x="13119" y="163"/>
                      <a:pt x="12730" y="305"/>
                      <a:pt x="12336" y="437"/>
                    </a:cubicBezTo>
                    <a:cubicBezTo>
                      <a:pt x="10997" y="882"/>
                      <a:pt x="9401" y="1117"/>
                      <a:pt x="8312" y="2100"/>
                    </a:cubicBezTo>
                    <a:cubicBezTo>
                      <a:pt x="7965" y="2415"/>
                      <a:pt x="7728" y="2805"/>
                      <a:pt x="7572" y="3231"/>
                    </a:cubicBezTo>
                    <a:lnTo>
                      <a:pt x="12417" y="3231"/>
                    </a:lnTo>
                    <a:cubicBezTo>
                      <a:pt x="12449" y="3020"/>
                      <a:pt x="12507" y="2801"/>
                      <a:pt x="12590" y="2573"/>
                    </a:cubicBezTo>
                    <a:cubicBezTo>
                      <a:pt x="13245" y="790"/>
                      <a:pt x="14927" y="586"/>
                      <a:pt x="16425" y="4"/>
                    </a:cubicBezTo>
                    <a:lnTo>
                      <a:pt x="13500" y="4"/>
                    </a:lnTo>
                    <a:lnTo>
                      <a:pt x="13500" y="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6"/>
              <p:cNvSpPr/>
              <p:nvPr/>
            </p:nvSpPr>
            <p:spPr>
              <a:xfrm>
                <a:off x="5983088" y="2780838"/>
                <a:ext cx="158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468" extrusionOk="0">
                    <a:moveTo>
                      <a:pt x="347" y="0"/>
                    </a:moveTo>
                    <a:cubicBezTo>
                      <a:pt x="286" y="0"/>
                      <a:pt x="259" y="173"/>
                      <a:pt x="275" y="211"/>
                    </a:cubicBezTo>
                    <a:cubicBezTo>
                      <a:pt x="257" y="195"/>
                      <a:pt x="212" y="185"/>
                      <a:pt x="168" y="185"/>
                    </a:cubicBezTo>
                    <a:cubicBezTo>
                      <a:pt x="131" y="185"/>
                      <a:pt x="96" y="193"/>
                      <a:pt x="82" y="210"/>
                    </a:cubicBezTo>
                    <a:cubicBezTo>
                      <a:pt x="38" y="268"/>
                      <a:pt x="177" y="329"/>
                      <a:pt x="214" y="339"/>
                    </a:cubicBezTo>
                    <a:cubicBezTo>
                      <a:pt x="197" y="371"/>
                      <a:pt x="104" y="539"/>
                      <a:pt x="156" y="563"/>
                    </a:cubicBezTo>
                    <a:cubicBezTo>
                      <a:pt x="159" y="564"/>
                      <a:pt x="163" y="565"/>
                      <a:pt x="167" y="565"/>
                    </a:cubicBezTo>
                    <a:cubicBezTo>
                      <a:pt x="190" y="565"/>
                      <a:pt x="231" y="543"/>
                      <a:pt x="243" y="534"/>
                    </a:cubicBezTo>
                    <a:cubicBezTo>
                      <a:pt x="254" y="525"/>
                      <a:pt x="343" y="424"/>
                      <a:pt x="343" y="424"/>
                    </a:cubicBezTo>
                    <a:lnTo>
                      <a:pt x="343" y="424"/>
                    </a:lnTo>
                    <a:cubicBezTo>
                      <a:pt x="376" y="440"/>
                      <a:pt x="398" y="462"/>
                      <a:pt x="425" y="488"/>
                    </a:cubicBezTo>
                    <a:cubicBezTo>
                      <a:pt x="444" y="506"/>
                      <a:pt x="497" y="573"/>
                      <a:pt x="534" y="573"/>
                    </a:cubicBezTo>
                    <a:cubicBezTo>
                      <a:pt x="536" y="573"/>
                      <a:pt x="538" y="573"/>
                      <a:pt x="540" y="572"/>
                    </a:cubicBezTo>
                    <a:cubicBezTo>
                      <a:pt x="589" y="559"/>
                      <a:pt x="514" y="386"/>
                      <a:pt x="492" y="357"/>
                    </a:cubicBezTo>
                    <a:cubicBezTo>
                      <a:pt x="521" y="329"/>
                      <a:pt x="621" y="288"/>
                      <a:pt x="621" y="235"/>
                    </a:cubicBezTo>
                    <a:cubicBezTo>
                      <a:pt x="621" y="206"/>
                      <a:pt x="573" y="198"/>
                      <a:pt x="524" y="198"/>
                    </a:cubicBezTo>
                    <a:cubicBezTo>
                      <a:pt x="486" y="198"/>
                      <a:pt x="447" y="203"/>
                      <a:pt x="430" y="206"/>
                    </a:cubicBezTo>
                    <a:cubicBezTo>
                      <a:pt x="427" y="161"/>
                      <a:pt x="413" y="43"/>
                      <a:pt x="377" y="13"/>
                    </a:cubicBezTo>
                    <a:cubicBezTo>
                      <a:pt x="366" y="4"/>
                      <a:pt x="356" y="0"/>
                      <a:pt x="347" y="0"/>
                    </a:cubicBezTo>
                    <a:close/>
                    <a:moveTo>
                      <a:pt x="235" y="894"/>
                    </a:moveTo>
                    <a:cubicBezTo>
                      <a:pt x="233" y="894"/>
                      <a:pt x="231" y="894"/>
                      <a:pt x="229" y="894"/>
                    </a:cubicBezTo>
                    <a:cubicBezTo>
                      <a:pt x="178" y="903"/>
                      <a:pt x="218" y="1049"/>
                      <a:pt x="231" y="1087"/>
                    </a:cubicBezTo>
                    <a:cubicBezTo>
                      <a:pt x="187" y="1099"/>
                      <a:pt x="74" y="1131"/>
                      <a:pt x="49" y="1171"/>
                    </a:cubicBezTo>
                    <a:cubicBezTo>
                      <a:pt x="13" y="1232"/>
                      <a:pt x="102" y="1253"/>
                      <a:pt x="177" y="1253"/>
                    </a:cubicBezTo>
                    <a:cubicBezTo>
                      <a:pt x="215" y="1253"/>
                      <a:pt x="249" y="1248"/>
                      <a:pt x="262" y="1240"/>
                    </a:cubicBezTo>
                    <a:lnTo>
                      <a:pt x="262" y="1240"/>
                    </a:lnTo>
                    <a:cubicBezTo>
                      <a:pt x="241" y="1277"/>
                      <a:pt x="252" y="1406"/>
                      <a:pt x="295" y="1429"/>
                    </a:cubicBezTo>
                    <a:cubicBezTo>
                      <a:pt x="302" y="1433"/>
                      <a:pt x="308" y="1435"/>
                      <a:pt x="315" y="1435"/>
                    </a:cubicBezTo>
                    <a:cubicBezTo>
                      <a:pt x="366" y="1435"/>
                      <a:pt x="398" y="1313"/>
                      <a:pt x="401" y="1278"/>
                    </a:cubicBezTo>
                    <a:cubicBezTo>
                      <a:pt x="426" y="1287"/>
                      <a:pt x="523" y="1321"/>
                      <a:pt x="583" y="1321"/>
                    </a:cubicBezTo>
                    <a:cubicBezTo>
                      <a:pt x="608" y="1321"/>
                      <a:pt x="626" y="1316"/>
                      <a:pt x="630" y="1300"/>
                    </a:cubicBezTo>
                    <a:cubicBezTo>
                      <a:pt x="635" y="1279"/>
                      <a:pt x="599" y="1231"/>
                      <a:pt x="585" y="1218"/>
                    </a:cubicBezTo>
                    <a:cubicBezTo>
                      <a:pt x="578" y="1210"/>
                      <a:pt x="464" y="1139"/>
                      <a:pt x="461" y="1139"/>
                    </a:cubicBezTo>
                    <a:cubicBezTo>
                      <a:pt x="461" y="1139"/>
                      <a:pt x="461" y="1139"/>
                      <a:pt x="461" y="1139"/>
                    </a:cubicBezTo>
                    <a:cubicBezTo>
                      <a:pt x="472" y="1104"/>
                      <a:pt x="491" y="1077"/>
                      <a:pt x="510" y="1047"/>
                    </a:cubicBezTo>
                    <a:cubicBezTo>
                      <a:pt x="526" y="1024"/>
                      <a:pt x="591" y="953"/>
                      <a:pt x="575" y="919"/>
                    </a:cubicBezTo>
                    <a:cubicBezTo>
                      <a:pt x="571" y="911"/>
                      <a:pt x="563" y="907"/>
                      <a:pt x="552" y="907"/>
                    </a:cubicBezTo>
                    <a:cubicBezTo>
                      <a:pt x="503" y="907"/>
                      <a:pt x="391" y="980"/>
                      <a:pt x="370" y="1001"/>
                    </a:cubicBezTo>
                    <a:cubicBezTo>
                      <a:pt x="340" y="977"/>
                      <a:pt x="284" y="894"/>
                      <a:pt x="235" y="894"/>
                    </a:cubicBezTo>
                    <a:close/>
                    <a:moveTo>
                      <a:pt x="506" y="1894"/>
                    </a:moveTo>
                    <a:cubicBezTo>
                      <a:pt x="448" y="1894"/>
                      <a:pt x="350" y="1985"/>
                      <a:pt x="339" y="2017"/>
                    </a:cubicBezTo>
                    <a:cubicBezTo>
                      <a:pt x="334" y="1978"/>
                      <a:pt x="250" y="1895"/>
                      <a:pt x="200" y="1895"/>
                    </a:cubicBezTo>
                    <a:cubicBezTo>
                      <a:pt x="197" y="1895"/>
                      <a:pt x="195" y="1895"/>
                      <a:pt x="193" y="1895"/>
                    </a:cubicBezTo>
                    <a:cubicBezTo>
                      <a:pt x="122" y="1910"/>
                      <a:pt x="188" y="2048"/>
                      <a:pt x="211" y="2079"/>
                    </a:cubicBezTo>
                    <a:cubicBezTo>
                      <a:pt x="178" y="2092"/>
                      <a:pt x="0" y="2161"/>
                      <a:pt x="24" y="2213"/>
                    </a:cubicBezTo>
                    <a:cubicBezTo>
                      <a:pt x="33" y="2231"/>
                      <a:pt x="92" y="2245"/>
                      <a:pt x="109" y="2246"/>
                    </a:cubicBezTo>
                    <a:cubicBezTo>
                      <a:pt x="110" y="2246"/>
                      <a:pt x="110" y="2246"/>
                      <a:pt x="110" y="2246"/>
                    </a:cubicBezTo>
                    <a:cubicBezTo>
                      <a:pt x="129" y="2246"/>
                      <a:pt x="256" y="2226"/>
                      <a:pt x="256" y="2225"/>
                    </a:cubicBezTo>
                    <a:cubicBezTo>
                      <a:pt x="270" y="2258"/>
                      <a:pt x="274" y="2290"/>
                      <a:pt x="278" y="2327"/>
                    </a:cubicBezTo>
                    <a:cubicBezTo>
                      <a:pt x="280" y="2354"/>
                      <a:pt x="279" y="2450"/>
                      <a:pt x="313" y="2466"/>
                    </a:cubicBezTo>
                    <a:cubicBezTo>
                      <a:pt x="315" y="2467"/>
                      <a:pt x="317" y="2467"/>
                      <a:pt x="320" y="2467"/>
                    </a:cubicBezTo>
                    <a:cubicBezTo>
                      <a:pt x="364" y="2467"/>
                      <a:pt x="411" y="2303"/>
                      <a:pt x="413" y="2269"/>
                    </a:cubicBezTo>
                    <a:cubicBezTo>
                      <a:pt x="415" y="2269"/>
                      <a:pt x="416" y="2269"/>
                      <a:pt x="418" y="2269"/>
                    </a:cubicBezTo>
                    <a:cubicBezTo>
                      <a:pt x="443" y="2269"/>
                      <a:pt x="487" y="2278"/>
                      <a:pt x="525" y="2278"/>
                    </a:cubicBezTo>
                    <a:cubicBezTo>
                      <a:pt x="552" y="2278"/>
                      <a:pt x="577" y="2273"/>
                      <a:pt x="590" y="2257"/>
                    </a:cubicBezTo>
                    <a:cubicBezTo>
                      <a:pt x="623" y="2216"/>
                      <a:pt x="497" y="2133"/>
                      <a:pt x="461" y="2113"/>
                    </a:cubicBezTo>
                    <a:cubicBezTo>
                      <a:pt x="487" y="2075"/>
                      <a:pt x="552" y="1976"/>
                      <a:pt x="545" y="1931"/>
                    </a:cubicBezTo>
                    <a:cubicBezTo>
                      <a:pt x="540" y="1904"/>
                      <a:pt x="525" y="1894"/>
                      <a:pt x="506" y="1894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6"/>
              <p:cNvSpPr/>
              <p:nvPr/>
            </p:nvSpPr>
            <p:spPr>
              <a:xfrm>
                <a:off x="5361288" y="2808413"/>
                <a:ext cx="114725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1824" extrusionOk="0">
                    <a:moveTo>
                      <a:pt x="2564" y="0"/>
                    </a:moveTo>
                    <a:cubicBezTo>
                      <a:pt x="2420" y="0"/>
                      <a:pt x="2273" y="14"/>
                      <a:pt x="2125" y="41"/>
                    </a:cubicBezTo>
                    <a:cubicBezTo>
                      <a:pt x="1257" y="196"/>
                      <a:pt x="221" y="902"/>
                      <a:pt x="0" y="1824"/>
                    </a:cubicBezTo>
                    <a:lnTo>
                      <a:pt x="4589" y="1824"/>
                    </a:lnTo>
                    <a:cubicBezTo>
                      <a:pt x="4539" y="1563"/>
                      <a:pt x="4470" y="1308"/>
                      <a:pt x="4343" y="1067"/>
                    </a:cubicBezTo>
                    <a:cubicBezTo>
                      <a:pt x="3973" y="359"/>
                      <a:pt x="3309" y="0"/>
                      <a:pt x="2564" y="0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6"/>
              <p:cNvSpPr/>
              <p:nvPr/>
            </p:nvSpPr>
            <p:spPr>
              <a:xfrm>
                <a:off x="5674838" y="2773313"/>
                <a:ext cx="13782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985" extrusionOk="0">
                    <a:moveTo>
                      <a:pt x="0" y="1"/>
                    </a:moveTo>
                    <a:cubicBezTo>
                      <a:pt x="348" y="554"/>
                      <a:pt x="1002" y="863"/>
                      <a:pt x="1829" y="959"/>
                    </a:cubicBezTo>
                    <a:cubicBezTo>
                      <a:pt x="1976" y="976"/>
                      <a:pt x="2126" y="984"/>
                      <a:pt x="2276" y="984"/>
                    </a:cubicBezTo>
                    <a:cubicBezTo>
                      <a:pt x="3328" y="984"/>
                      <a:pt x="4458" y="585"/>
                      <a:pt x="5513" y="1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4" name="Google Shape;1734;p26"/>
            <p:cNvGrpSpPr/>
            <p:nvPr/>
          </p:nvGrpSpPr>
          <p:grpSpPr>
            <a:xfrm>
              <a:off x="-2051651" y="4126532"/>
              <a:ext cx="2585362" cy="607406"/>
              <a:chOff x="4972650" y="1317400"/>
              <a:chExt cx="1151250" cy="270475"/>
            </a:xfrm>
          </p:grpSpPr>
          <p:sp>
            <p:nvSpPr>
              <p:cNvPr id="1735" name="Google Shape;1735;p26"/>
              <p:cNvSpPr/>
              <p:nvPr/>
            </p:nvSpPr>
            <p:spPr>
              <a:xfrm>
                <a:off x="4972650" y="1317400"/>
                <a:ext cx="11512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46050" y="10819"/>
                    </a:lnTo>
                    <a:lnTo>
                      <a:pt x="4605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6"/>
              <p:cNvSpPr/>
              <p:nvPr/>
            </p:nvSpPr>
            <p:spPr>
              <a:xfrm>
                <a:off x="5045125" y="1317400"/>
                <a:ext cx="19210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7684" y="10819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6"/>
              <p:cNvSpPr/>
              <p:nvPr/>
            </p:nvSpPr>
            <p:spPr>
              <a:xfrm>
                <a:off x="6012050" y="1317400"/>
                <a:ext cx="62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2496" y="10819"/>
                    </a:lnTo>
                    <a:lnTo>
                      <a:pt x="24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6"/>
              <p:cNvSpPr/>
              <p:nvPr/>
            </p:nvSpPr>
            <p:spPr>
              <a:xfrm>
                <a:off x="5066800" y="1317400"/>
                <a:ext cx="148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  <a:moveTo>
                      <a:pt x="1692" y="1"/>
                    </a:moveTo>
                    <a:lnTo>
                      <a:pt x="1692" y="10819"/>
                    </a:lnTo>
                    <a:lnTo>
                      <a:pt x="2549" y="10819"/>
                    </a:lnTo>
                    <a:lnTo>
                      <a:pt x="2549" y="1"/>
                    </a:lnTo>
                    <a:close/>
                    <a:moveTo>
                      <a:pt x="3385" y="1"/>
                    </a:moveTo>
                    <a:lnTo>
                      <a:pt x="3385" y="10819"/>
                    </a:lnTo>
                    <a:lnTo>
                      <a:pt x="4242" y="10819"/>
                    </a:lnTo>
                    <a:lnTo>
                      <a:pt x="4242" y="1"/>
                    </a:lnTo>
                    <a:close/>
                    <a:moveTo>
                      <a:pt x="5079" y="1"/>
                    </a:moveTo>
                    <a:lnTo>
                      <a:pt x="5079" y="10819"/>
                    </a:lnTo>
                    <a:lnTo>
                      <a:pt x="5936" y="10819"/>
                    </a:lnTo>
                    <a:lnTo>
                      <a:pt x="5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6"/>
              <p:cNvSpPr/>
              <p:nvPr/>
            </p:nvSpPr>
            <p:spPr>
              <a:xfrm>
                <a:off x="6031500" y="1317400"/>
                <a:ext cx="214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6"/>
              <p:cNvSpPr/>
              <p:nvPr/>
            </p:nvSpPr>
            <p:spPr>
              <a:xfrm>
                <a:off x="5288000" y="1342250"/>
                <a:ext cx="68695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27478" h="8831" extrusionOk="0">
                    <a:moveTo>
                      <a:pt x="202" y="1"/>
                    </a:moveTo>
                    <a:cubicBezTo>
                      <a:pt x="202" y="112"/>
                      <a:pt x="112" y="202"/>
                      <a:pt x="1" y="202"/>
                    </a:cubicBezTo>
                    <a:lnTo>
                      <a:pt x="1" y="8631"/>
                    </a:lnTo>
                    <a:cubicBezTo>
                      <a:pt x="112" y="8631"/>
                      <a:pt x="202" y="8721"/>
                      <a:pt x="202" y="8831"/>
                    </a:cubicBezTo>
                    <a:lnTo>
                      <a:pt x="27277" y="8831"/>
                    </a:lnTo>
                    <a:cubicBezTo>
                      <a:pt x="27277" y="8721"/>
                      <a:pt x="27366" y="8631"/>
                      <a:pt x="27477" y="8631"/>
                    </a:cubicBezTo>
                    <a:lnTo>
                      <a:pt x="27477" y="202"/>
                    </a:lnTo>
                    <a:cubicBezTo>
                      <a:pt x="27367" y="202"/>
                      <a:pt x="27277" y="112"/>
                      <a:pt x="27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6"/>
              <p:cNvSpPr/>
              <p:nvPr/>
            </p:nvSpPr>
            <p:spPr>
              <a:xfrm>
                <a:off x="5539475" y="1419300"/>
                <a:ext cx="1982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7929" h="4236" extrusionOk="0">
                    <a:moveTo>
                      <a:pt x="3643" y="1"/>
                    </a:moveTo>
                    <a:cubicBezTo>
                      <a:pt x="3041" y="1"/>
                      <a:pt x="2515" y="141"/>
                      <a:pt x="2064" y="352"/>
                    </a:cubicBezTo>
                    <a:cubicBezTo>
                      <a:pt x="678" y="1002"/>
                      <a:pt x="0" y="2325"/>
                      <a:pt x="0" y="2325"/>
                    </a:cubicBezTo>
                    <a:cubicBezTo>
                      <a:pt x="0" y="2325"/>
                      <a:pt x="1952" y="4235"/>
                      <a:pt x="4232" y="4235"/>
                    </a:cubicBezTo>
                    <a:cubicBezTo>
                      <a:pt x="5453" y="4235"/>
                      <a:pt x="6768" y="3688"/>
                      <a:pt x="7929" y="2009"/>
                    </a:cubicBezTo>
                    <a:cubicBezTo>
                      <a:pt x="7410" y="1555"/>
                      <a:pt x="6918" y="1193"/>
                      <a:pt x="6453" y="905"/>
                    </a:cubicBezTo>
                    <a:cubicBezTo>
                      <a:pt x="5380" y="248"/>
                      <a:pt x="4444" y="1"/>
                      <a:pt x="3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6"/>
              <p:cNvSpPr/>
              <p:nvPr/>
            </p:nvSpPr>
            <p:spPr>
              <a:xfrm>
                <a:off x="5590575" y="1419300"/>
                <a:ext cx="11020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2863" extrusionOk="0">
                    <a:moveTo>
                      <a:pt x="1598" y="0"/>
                    </a:moveTo>
                    <a:cubicBezTo>
                      <a:pt x="996" y="0"/>
                      <a:pt x="471" y="140"/>
                      <a:pt x="21" y="351"/>
                    </a:cubicBezTo>
                    <a:cubicBezTo>
                      <a:pt x="8" y="449"/>
                      <a:pt x="0" y="550"/>
                      <a:pt x="0" y="651"/>
                    </a:cubicBezTo>
                    <a:cubicBezTo>
                      <a:pt x="0" y="1872"/>
                      <a:pt x="992" y="2862"/>
                      <a:pt x="2212" y="2862"/>
                    </a:cubicBezTo>
                    <a:cubicBezTo>
                      <a:pt x="3347" y="2862"/>
                      <a:pt x="4282" y="2007"/>
                      <a:pt x="4408" y="906"/>
                    </a:cubicBezTo>
                    <a:cubicBezTo>
                      <a:pt x="3335" y="248"/>
                      <a:pt x="2399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6"/>
              <p:cNvSpPr/>
              <p:nvPr/>
            </p:nvSpPr>
            <p:spPr>
              <a:xfrm>
                <a:off x="5524250" y="1370550"/>
                <a:ext cx="22490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996" h="3120" extrusionOk="0">
                    <a:moveTo>
                      <a:pt x="5076" y="1"/>
                    </a:moveTo>
                    <a:cubicBezTo>
                      <a:pt x="5012" y="1"/>
                      <a:pt x="4955" y="45"/>
                      <a:pt x="4940" y="109"/>
                    </a:cubicBezTo>
                    <a:lnTo>
                      <a:pt x="4740" y="969"/>
                    </a:lnTo>
                    <a:cubicBezTo>
                      <a:pt x="4604" y="959"/>
                      <a:pt x="4471" y="954"/>
                      <a:pt x="4339" y="954"/>
                    </a:cubicBezTo>
                    <a:cubicBezTo>
                      <a:pt x="4091" y="954"/>
                      <a:pt x="3850" y="971"/>
                      <a:pt x="3617" y="1001"/>
                    </a:cubicBezTo>
                    <a:lnTo>
                      <a:pt x="3515" y="124"/>
                    </a:lnTo>
                    <a:cubicBezTo>
                      <a:pt x="3507" y="53"/>
                      <a:pt x="3448" y="1"/>
                      <a:pt x="3380" y="1"/>
                    </a:cubicBezTo>
                    <a:cubicBezTo>
                      <a:pt x="3374" y="1"/>
                      <a:pt x="3368" y="2"/>
                      <a:pt x="3362" y="2"/>
                    </a:cubicBezTo>
                    <a:cubicBezTo>
                      <a:pt x="3285" y="12"/>
                      <a:pt x="3231" y="79"/>
                      <a:pt x="3240" y="156"/>
                    </a:cubicBezTo>
                    <a:lnTo>
                      <a:pt x="3343" y="1042"/>
                    </a:lnTo>
                    <a:cubicBezTo>
                      <a:pt x="2966" y="1109"/>
                      <a:pt x="2613" y="1208"/>
                      <a:pt x="2288" y="1325"/>
                    </a:cubicBezTo>
                    <a:lnTo>
                      <a:pt x="1988" y="379"/>
                    </a:lnTo>
                    <a:cubicBezTo>
                      <a:pt x="1969" y="320"/>
                      <a:pt x="1913" y="282"/>
                      <a:pt x="1854" y="282"/>
                    </a:cubicBezTo>
                    <a:cubicBezTo>
                      <a:pt x="1840" y="282"/>
                      <a:pt x="1826" y="284"/>
                      <a:pt x="1812" y="288"/>
                    </a:cubicBezTo>
                    <a:cubicBezTo>
                      <a:pt x="1739" y="311"/>
                      <a:pt x="1699" y="389"/>
                      <a:pt x="1721" y="463"/>
                    </a:cubicBezTo>
                    <a:lnTo>
                      <a:pt x="2027" y="1425"/>
                    </a:lnTo>
                    <a:cubicBezTo>
                      <a:pt x="1651" y="1580"/>
                      <a:pt x="1317" y="1753"/>
                      <a:pt x="1037" y="1922"/>
                    </a:cubicBezTo>
                    <a:lnTo>
                      <a:pt x="736" y="1276"/>
                    </a:lnTo>
                    <a:cubicBezTo>
                      <a:pt x="713" y="1226"/>
                      <a:pt x="663" y="1196"/>
                      <a:pt x="611" y="1196"/>
                    </a:cubicBezTo>
                    <a:cubicBezTo>
                      <a:pt x="591" y="1196"/>
                      <a:pt x="571" y="1200"/>
                      <a:pt x="551" y="1210"/>
                    </a:cubicBezTo>
                    <a:cubicBezTo>
                      <a:pt x="482" y="1242"/>
                      <a:pt x="451" y="1324"/>
                      <a:pt x="485" y="1394"/>
                    </a:cubicBezTo>
                    <a:lnTo>
                      <a:pt x="801" y="2071"/>
                    </a:lnTo>
                    <a:cubicBezTo>
                      <a:pt x="335" y="2374"/>
                      <a:pt x="69" y="2622"/>
                      <a:pt x="58" y="2632"/>
                    </a:cubicBezTo>
                    <a:cubicBezTo>
                      <a:pt x="2" y="2686"/>
                      <a:pt x="0" y="2772"/>
                      <a:pt x="53" y="2828"/>
                    </a:cubicBezTo>
                    <a:cubicBezTo>
                      <a:pt x="80" y="2857"/>
                      <a:pt x="117" y="2871"/>
                      <a:pt x="153" y="2871"/>
                    </a:cubicBezTo>
                    <a:cubicBezTo>
                      <a:pt x="188" y="2871"/>
                      <a:pt x="222" y="2859"/>
                      <a:pt x="250" y="2833"/>
                    </a:cubicBezTo>
                    <a:cubicBezTo>
                      <a:pt x="259" y="2825"/>
                      <a:pt x="1267" y="1878"/>
                      <a:pt x="2791" y="1441"/>
                    </a:cubicBezTo>
                    <a:cubicBezTo>
                      <a:pt x="3314" y="1291"/>
                      <a:pt x="3831" y="1216"/>
                      <a:pt x="4341" y="1216"/>
                    </a:cubicBezTo>
                    <a:cubicBezTo>
                      <a:pt x="5814" y="1216"/>
                      <a:pt x="7230" y="1840"/>
                      <a:pt x="8567" y="3082"/>
                    </a:cubicBezTo>
                    <a:cubicBezTo>
                      <a:pt x="8593" y="3106"/>
                      <a:pt x="8627" y="3119"/>
                      <a:pt x="8662" y="3119"/>
                    </a:cubicBezTo>
                    <a:cubicBezTo>
                      <a:pt x="8699" y="3119"/>
                      <a:pt x="8737" y="3104"/>
                      <a:pt x="8764" y="3074"/>
                    </a:cubicBezTo>
                    <a:cubicBezTo>
                      <a:pt x="8816" y="3019"/>
                      <a:pt x="8813" y="2930"/>
                      <a:pt x="8757" y="2878"/>
                    </a:cubicBezTo>
                    <a:cubicBezTo>
                      <a:pt x="8613" y="2745"/>
                      <a:pt x="8468" y="2618"/>
                      <a:pt x="8325" y="2501"/>
                    </a:cubicBezTo>
                    <a:lnTo>
                      <a:pt x="8934" y="1975"/>
                    </a:lnTo>
                    <a:cubicBezTo>
                      <a:pt x="8990" y="1923"/>
                      <a:pt x="8996" y="1837"/>
                      <a:pt x="8946" y="1778"/>
                    </a:cubicBezTo>
                    <a:cubicBezTo>
                      <a:pt x="8919" y="1746"/>
                      <a:pt x="8880" y="1730"/>
                      <a:pt x="8841" y="1730"/>
                    </a:cubicBezTo>
                    <a:cubicBezTo>
                      <a:pt x="8808" y="1730"/>
                      <a:pt x="8776" y="1741"/>
                      <a:pt x="8750" y="1763"/>
                    </a:cubicBezTo>
                    <a:lnTo>
                      <a:pt x="8101" y="2324"/>
                    </a:lnTo>
                    <a:cubicBezTo>
                      <a:pt x="7863" y="2141"/>
                      <a:pt x="7625" y="1981"/>
                      <a:pt x="7391" y="1840"/>
                    </a:cubicBezTo>
                    <a:lnTo>
                      <a:pt x="7919" y="1302"/>
                    </a:lnTo>
                    <a:cubicBezTo>
                      <a:pt x="7972" y="1247"/>
                      <a:pt x="7972" y="1159"/>
                      <a:pt x="7915" y="1105"/>
                    </a:cubicBezTo>
                    <a:cubicBezTo>
                      <a:pt x="7888" y="1079"/>
                      <a:pt x="7853" y="1065"/>
                      <a:pt x="7818" y="1065"/>
                    </a:cubicBezTo>
                    <a:cubicBezTo>
                      <a:pt x="7782" y="1065"/>
                      <a:pt x="7746" y="1079"/>
                      <a:pt x="7719" y="1108"/>
                    </a:cubicBezTo>
                    <a:lnTo>
                      <a:pt x="7143" y="1697"/>
                    </a:lnTo>
                    <a:cubicBezTo>
                      <a:pt x="6844" y="1532"/>
                      <a:pt x="6547" y="1399"/>
                      <a:pt x="6256" y="1294"/>
                    </a:cubicBezTo>
                    <a:lnTo>
                      <a:pt x="6679" y="487"/>
                    </a:lnTo>
                    <a:cubicBezTo>
                      <a:pt x="6715" y="418"/>
                      <a:pt x="6689" y="334"/>
                      <a:pt x="6620" y="300"/>
                    </a:cubicBezTo>
                    <a:cubicBezTo>
                      <a:pt x="6599" y="289"/>
                      <a:pt x="6577" y="283"/>
                      <a:pt x="6555" y="283"/>
                    </a:cubicBezTo>
                    <a:cubicBezTo>
                      <a:pt x="6505" y="283"/>
                      <a:pt x="6457" y="311"/>
                      <a:pt x="6433" y="358"/>
                    </a:cubicBezTo>
                    <a:lnTo>
                      <a:pt x="5989" y="1206"/>
                    </a:lnTo>
                    <a:cubicBezTo>
                      <a:pt x="5659" y="1104"/>
                      <a:pt x="5336" y="1036"/>
                      <a:pt x="5020" y="997"/>
                    </a:cubicBezTo>
                    <a:lnTo>
                      <a:pt x="5210" y="172"/>
                    </a:lnTo>
                    <a:cubicBezTo>
                      <a:pt x="5229" y="97"/>
                      <a:pt x="5182" y="23"/>
                      <a:pt x="5107" y="4"/>
                    </a:cubicBezTo>
                    <a:cubicBezTo>
                      <a:pt x="5096" y="2"/>
                      <a:pt x="5086" y="1"/>
                      <a:pt x="5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6"/>
              <p:cNvSpPr/>
              <p:nvPr/>
            </p:nvSpPr>
            <p:spPr>
              <a:xfrm>
                <a:off x="535960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1" y="1"/>
                    </a:moveTo>
                    <a:cubicBezTo>
                      <a:pt x="252" y="1"/>
                      <a:pt x="1" y="227"/>
                      <a:pt x="43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1" y="852"/>
                      <a:pt x="778" y="813"/>
                      <a:pt x="835" y="761"/>
                    </a:cubicBezTo>
                    <a:cubicBezTo>
                      <a:pt x="970" y="642"/>
                      <a:pt x="1046" y="467"/>
                      <a:pt x="986" y="283"/>
                    </a:cubicBezTo>
                    <a:cubicBezTo>
                      <a:pt x="928" y="107"/>
                      <a:pt x="750" y="33"/>
                      <a:pt x="578" y="6"/>
                    </a:cubicBezTo>
                    <a:cubicBezTo>
                      <a:pt x="555" y="3"/>
                      <a:pt x="533" y="1"/>
                      <a:pt x="511" y="1"/>
                    </a:cubicBezTo>
                    <a:close/>
                    <a:moveTo>
                      <a:pt x="511" y="1290"/>
                    </a:moveTo>
                    <a:cubicBezTo>
                      <a:pt x="252" y="1290"/>
                      <a:pt x="1" y="1515"/>
                      <a:pt x="43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8" y="2184"/>
                      <a:pt x="638" y="2170"/>
                    </a:cubicBezTo>
                    <a:cubicBezTo>
                      <a:pt x="711" y="2140"/>
                      <a:pt x="778" y="2100"/>
                      <a:pt x="835" y="2050"/>
                    </a:cubicBezTo>
                    <a:cubicBezTo>
                      <a:pt x="970" y="1931"/>
                      <a:pt x="1046" y="1756"/>
                      <a:pt x="986" y="1572"/>
                    </a:cubicBezTo>
                    <a:cubicBezTo>
                      <a:pt x="928" y="1395"/>
                      <a:pt x="750" y="1322"/>
                      <a:pt x="578" y="1295"/>
                    </a:cubicBezTo>
                    <a:cubicBezTo>
                      <a:pt x="555" y="1291"/>
                      <a:pt x="533" y="1290"/>
                      <a:pt x="511" y="1290"/>
                    </a:cubicBezTo>
                    <a:close/>
                    <a:moveTo>
                      <a:pt x="510" y="2576"/>
                    </a:moveTo>
                    <a:cubicBezTo>
                      <a:pt x="251" y="2576"/>
                      <a:pt x="1" y="2803"/>
                      <a:pt x="43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8" y="3470"/>
                      <a:pt x="638" y="3455"/>
                    </a:cubicBezTo>
                    <a:cubicBezTo>
                      <a:pt x="711" y="3429"/>
                      <a:pt x="778" y="3389"/>
                      <a:pt x="835" y="3337"/>
                    </a:cubicBezTo>
                    <a:cubicBezTo>
                      <a:pt x="970" y="3218"/>
                      <a:pt x="1046" y="3043"/>
                      <a:pt x="986" y="2858"/>
                    </a:cubicBezTo>
                    <a:cubicBezTo>
                      <a:pt x="928" y="2681"/>
                      <a:pt x="749" y="2609"/>
                      <a:pt x="578" y="2582"/>
                    </a:cubicBezTo>
                    <a:cubicBezTo>
                      <a:pt x="555" y="2578"/>
                      <a:pt x="532" y="2576"/>
                      <a:pt x="510" y="2576"/>
                    </a:cubicBezTo>
                    <a:close/>
                    <a:moveTo>
                      <a:pt x="511" y="3836"/>
                    </a:moveTo>
                    <a:cubicBezTo>
                      <a:pt x="252" y="3836"/>
                      <a:pt x="1" y="4062"/>
                      <a:pt x="43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7" y="4737"/>
                      <a:pt x="598" y="4731"/>
                      <a:pt x="638" y="4716"/>
                    </a:cubicBezTo>
                    <a:cubicBezTo>
                      <a:pt x="711" y="4687"/>
                      <a:pt x="778" y="4647"/>
                      <a:pt x="835" y="4598"/>
                    </a:cubicBezTo>
                    <a:cubicBezTo>
                      <a:pt x="970" y="4478"/>
                      <a:pt x="1046" y="4304"/>
                      <a:pt x="986" y="4119"/>
                    </a:cubicBezTo>
                    <a:cubicBezTo>
                      <a:pt x="928" y="3942"/>
                      <a:pt x="750" y="3868"/>
                      <a:pt x="578" y="3842"/>
                    </a:cubicBezTo>
                    <a:cubicBezTo>
                      <a:pt x="555" y="3838"/>
                      <a:pt x="533" y="3836"/>
                      <a:pt x="511" y="3836"/>
                    </a:cubicBezTo>
                    <a:close/>
                    <a:moveTo>
                      <a:pt x="511" y="5124"/>
                    </a:moveTo>
                    <a:cubicBezTo>
                      <a:pt x="252" y="5124"/>
                      <a:pt x="1" y="5350"/>
                      <a:pt x="43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8" y="6019"/>
                      <a:pt x="638" y="6004"/>
                    </a:cubicBezTo>
                    <a:cubicBezTo>
                      <a:pt x="711" y="5975"/>
                      <a:pt x="778" y="5936"/>
                      <a:pt x="835" y="5884"/>
                    </a:cubicBezTo>
                    <a:cubicBezTo>
                      <a:pt x="970" y="5766"/>
                      <a:pt x="1046" y="5590"/>
                      <a:pt x="986" y="5406"/>
                    </a:cubicBezTo>
                    <a:cubicBezTo>
                      <a:pt x="928" y="5230"/>
                      <a:pt x="750" y="5156"/>
                      <a:pt x="578" y="5129"/>
                    </a:cubicBezTo>
                    <a:cubicBezTo>
                      <a:pt x="555" y="5126"/>
                      <a:pt x="533" y="5124"/>
                      <a:pt x="511" y="5124"/>
                    </a:cubicBezTo>
                    <a:close/>
                    <a:moveTo>
                      <a:pt x="511" y="6413"/>
                    </a:moveTo>
                    <a:cubicBezTo>
                      <a:pt x="252" y="6413"/>
                      <a:pt x="1" y="6639"/>
                      <a:pt x="43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8" y="7307"/>
                      <a:pt x="638" y="7293"/>
                    </a:cubicBezTo>
                    <a:cubicBezTo>
                      <a:pt x="711" y="7264"/>
                      <a:pt x="778" y="7225"/>
                      <a:pt x="835" y="7173"/>
                    </a:cubicBezTo>
                    <a:cubicBezTo>
                      <a:pt x="970" y="7055"/>
                      <a:pt x="1046" y="6879"/>
                      <a:pt x="986" y="6695"/>
                    </a:cubicBezTo>
                    <a:cubicBezTo>
                      <a:pt x="928" y="6519"/>
                      <a:pt x="750" y="6445"/>
                      <a:pt x="578" y="6418"/>
                    </a:cubicBezTo>
                    <a:cubicBezTo>
                      <a:pt x="555" y="6415"/>
                      <a:pt x="533" y="6413"/>
                      <a:pt x="511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6"/>
              <p:cNvSpPr/>
              <p:nvPr/>
            </p:nvSpPr>
            <p:spPr>
              <a:xfrm>
                <a:off x="588125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0" y="1"/>
                    </a:moveTo>
                    <a:cubicBezTo>
                      <a:pt x="252" y="1"/>
                      <a:pt x="1" y="227"/>
                      <a:pt x="42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0" y="852"/>
                      <a:pt x="778" y="813"/>
                      <a:pt x="836" y="761"/>
                    </a:cubicBezTo>
                    <a:cubicBezTo>
                      <a:pt x="970" y="642"/>
                      <a:pt x="1046" y="467"/>
                      <a:pt x="987" y="283"/>
                    </a:cubicBezTo>
                    <a:cubicBezTo>
                      <a:pt x="929" y="107"/>
                      <a:pt x="749" y="33"/>
                      <a:pt x="577" y="6"/>
                    </a:cubicBezTo>
                    <a:cubicBezTo>
                      <a:pt x="555" y="3"/>
                      <a:pt x="532" y="1"/>
                      <a:pt x="510" y="1"/>
                    </a:cubicBezTo>
                    <a:close/>
                    <a:moveTo>
                      <a:pt x="510" y="1290"/>
                    </a:moveTo>
                    <a:cubicBezTo>
                      <a:pt x="252" y="1290"/>
                      <a:pt x="1" y="1515"/>
                      <a:pt x="42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9" y="2184"/>
                      <a:pt x="638" y="2170"/>
                    </a:cubicBezTo>
                    <a:cubicBezTo>
                      <a:pt x="710" y="2140"/>
                      <a:pt x="778" y="2100"/>
                      <a:pt x="836" y="2050"/>
                    </a:cubicBezTo>
                    <a:cubicBezTo>
                      <a:pt x="970" y="1931"/>
                      <a:pt x="1046" y="1756"/>
                      <a:pt x="987" y="1572"/>
                    </a:cubicBezTo>
                    <a:cubicBezTo>
                      <a:pt x="929" y="1395"/>
                      <a:pt x="749" y="1322"/>
                      <a:pt x="577" y="1295"/>
                    </a:cubicBezTo>
                    <a:cubicBezTo>
                      <a:pt x="555" y="1291"/>
                      <a:pt x="532" y="1290"/>
                      <a:pt x="510" y="1290"/>
                    </a:cubicBezTo>
                    <a:close/>
                    <a:moveTo>
                      <a:pt x="509" y="2576"/>
                    </a:moveTo>
                    <a:cubicBezTo>
                      <a:pt x="251" y="2576"/>
                      <a:pt x="1" y="2803"/>
                      <a:pt x="42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9" y="3470"/>
                      <a:pt x="638" y="3455"/>
                    </a:cubicBezTo>
                    <a:cubicBezTo>
                      <a:pt x="710" y="3429"/>
                      <a:pt x="778" y="3389"/>
                      <a:pt x="836" y="3337"/>
                    </a:cubicBezTo>
                    <a:cubicBezTo>
                      <a:pt x="970" y="3218"/>
                      <a:pt x="1046" y="3043"/>
                      <a:pt x="987" y="2858"/>
                    </a:cubicBezTo>
                    <a:cubicBezTo>
                      <a:pt x="929" y="2681"/>
                      <a:pt x="748" y="2609"/>
                      <a:pt x="577" y="2582"/>
                    </a:cubicBezTo>
                    <a:cubicBezTo>
                      <a:pt x="554" y="2578"/>
                      <a:pt x="532" y="2576"/>
                      <a:pt x="509" y="2576"/>
                    </a:cubicBezTo>
                    <a:close/>
                    <a:moveTo>
                      <a:pt x="510" y="3836"/>
                    </a:moveTo>
                    <a:cubicBezTo>
                      <a:pt x="252" y="3836"/>
                      <a:pt x="1" y="4062"/>
                      <a:pt x="42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8" y="4737"/>
                      <a:pt x="598" y="4731"/>
                      <a:pt x="638" y="4716"/>
                    </a:cubicBezTo>
                    <a:cubicBezTo>
                      <a:pt x="710" y="4687"/>
                      <a:pt x="778" y="4647"/>
                      <a:pt x="836" y="4598"/>
                    </a:cubicBezTo>
                    <a:cubicBezTo>
                      <a:pt x="970" y="4478"/>
                      <a:pt x="1046" y="4304"/>
                      <a:pt x="987" y="4119"/>
                    </a:cubicBezTo>
                    <a:cubicBezTo>
                      <a:pt x="929" y="3942"/>
                      <a:pt x="749" y="3868"/>
                      <a:pt x="577" y="3842"/>
                    </a:cubicBezTo>
                    <a:cubicBezTo>
                      <a:pt x="555" y="3838"/>
                      <a:pt x="532" y="3836"/>
                      <a:pt x="510" y="3836"/>
                    </a:cubicBezTo>
                    <a:close/>
                    <a:moveTo>
                      <a:pt x="510" y="5124"/>
                    </a:moveTo>
                    <a:cubicBezTo>
                      <a:pt x="252" y="5124"/>
                      <a:pt x="1" y="5350"/>
                      <a:pt x="42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9" y="6019"/>
                      <a:pt x="638" y="6004"/>
                    </a:cubicBezTo>
                    <a:cubicBezTo>
                      <a:pt x="710" y="5975"/>
                      <a:pt x="778" y="5936"/>
                      <a:pt x="836" y="5884"/>
                    </a:cubicBezTo>
                    <a:cubicBezTo>
                      <a:pt x="970" y="5766"/>
                      <a:pt x="1046" y="5590"/>
                      <a:pt x="987" y="5406"/>
                    </a:cubicBezTo>
                    <a:cubicBezTo>
                      <a:pt x="929" y="5230"/>
                      <a:pt x="749" y="5156"/>
                      <a:pt x="577" y="5129"/>
                    </a:cubicBezTo>
                    <a:cubicBezTo>
                      <a:pt x="555" y="5126"/>
                      <a:pt x="532" y="5124"/>
                      <a:pt x="510" y="5124"/>
                    </a:cubicBezTo>
                    <a:close/>
                    <a:moveTo>
                      <a:pt x="510" y="6413"/>
                    </a:moveTo>
                    <a:cubicBezTo>
                      <a:pt x="252" y="6413"/>
                      <a:pt x="1" y="6639"/>
                      <a:pt x="42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9" y="7307"/>
                      <a:pt x="638" y="7293"/>
                    </a:cubicBezTo>
                    <a:cubicBezTo>
                      <a:pt x="710" y="7264"/>
                      <a:pt x="778" y="7225"/>
                      <a:pt x="836" y="7173"/>
                    </a:cubicBezTo>
                    <a:cubicBezTo>
                      <a:pt x="970" y="7055"/>
                      <a:pt x="1046" y="6879"/>
                      <a:pt x="987" y="6695"/>
                    </a:cubicBezTo>
                    <a:cubicBezTo>
                      <a:pt x="929" y="6519"/>
                      <a:pt x="749" y="6445"/>
                      <a:pt x="577" y="6418"/>
                    </a:cubicBezTo>
                    <a:cubicBezTo>
                      <a:pt x="555" y="6415"/>
                      <a:pt x="532" y="6413"/>
                      <a:pt x="510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6"/>
              <p:cNvSpPr/>
              <p:nvPr/>
            </p:nvSpPr>
            <p:spPr>
              <a:xfrm>
                <a:off x="5410150" y="1342250"/>
                <a:ext cx="443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6"/>
              <p:cNvSpPr/>
              <p:nvPr/>
            </p:nvSpPr>
            <p:spPr>
              <a:xfrm>
                <a:off x="5810725" y="1342250"/>
                <a:ext cx="4432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8" name="Google Shape;1748;p26"/>
            <p:cNvGrpSpPr/>
            <p:nvPr/>
          </p:nvGrpSpPr>
          <p:grpSpPr>
            <a:xfrm rot="10800000">
              <a:off x="-2384307" y="3943735"/>
              <a:ext cx="2825858" cy="182784"/>
              <a:chOff x="6853950" y="1468025"/>
              <a:chExt cx="1261600" cy="81600"/>
            </a:xfrm>
          </p:grpSpPr>
          <p:sp>
            <p:nvSpPr>
              <p:cNvPr id="1749" name="Google Shape;1749;p26"/>
              <p:cNvSpPr/>
              <p:nvPr/>
            </p:nvSpPr>
            <p:spPr>
              <a:xfrm>
                <a:off x="6853950" y="1468025"/>
                <a:ext cx="12616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50464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50463" y="3263"/>
                    </a:lnTo>
                    <a:lnTo>
                      <a:pt x="504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6"/>
              <p:cNvSpPr/>
              <p:nvPr/>
            </p:nvSpPr>
            <p:spPr>
              <a:xfrm>
                <a:off x="6903275" y="1479450"/>
                <a:ext cx="359525" cy="58775"/>
              </a:xfrm>
              <a:custGeom>
                <a:avLst/>
                <a:gdLst/>
                <a:ahLst/>
                <a:cxnLst/>
                <a:rect l="l" t="t" r="r" b="b"/>
                <a:pathLst>
                  <a:path w="14381" h="2351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14381" y="2350"/>
                    </a:lnTo>
                    <a:lnTo>
                      <a:pt x="14381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6"/>
              <p:cNvSpPr/>
              <p:nvPr/>
            </p:nvSpPr>
            <p:spPr>
              <a:xfrm>
                <a:off x="7315925" y="1484700"/>
                <a:ext cx="1248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931" extrusionOk="0">
                    <a:moveTo>
                      <a:pt x="1147" y="1"/>
                    </a:moveTo>
                    <a:cubicBezTo>
                      <a:pt x="1146" y="1"/>
                      <a:pt x="1145" y="1"/>
                      <a:pt x="1143" y="1"/>
                    </a:cubicBezTo>
                    <a:cubicBezTo>
                      <a:pt x="855" y="3"/>
                      <a:pt x="526" y="79"/>
                      <a:pt x="310" y="293"/>
                    </a:cubicBezTo>
                    <a:cubicBezTo>
                      <a:pt x="294" y="309"/>
                      <a:pt x="280" y="325"/>
                      <a:pt x="265" y="342"/>
                    </a:cubicBezTo>
                    <a:cubicBezTo>
                      <a:pt x="52" y="595"/>
                      <a:pt x="1" y="1131"/>
                      <a:pt x="138" y="1428"/>
                    </a:cubicBezTo>
                    <a:cubicBezTo>
                      <a:pt x="291" y="1761"/>
                      <a:pt x="758" y="1930"/>
                      <a:pt x="1111" y="1930"/>
                    </a:cubicBezTo>
                    <a:cubicBezTo>
                      <a:pt x="1126" y="1930"/>
                      <a:pt x="1141" y="1930"/>
                      <a:pt x="1155" y="1929"/>
                    </a:cubicBezTo>
                    <a:cubicBezTo>
                      <a:pt x="1571" y="1912"/>
                      <a:pt x="1972" y="1785"/>
                      <a:pt x="2111" y="1346"/>
                    </a:cubicBezTo>
                    <a:cubicBezTo>
                      <a:pt x="2195" y="1085"/>
                      <a:pt x="2214" y="785"/>
                      <a:pt x="2078" y="539"/>
                    </a:cubicBezTo>
                    <a:cubicBezTo>
                      <a:pt x="1867" y="159"/>
                      <a:pt x="1564" y="1"/>
                      <a:pt x="1147" y="1"/>
                    </a:cubicBezTo>
                    <a:close/>
                    <a:moveTo>
                      <a:pt x="3927" y="1"/>
                    </a:moveTo>
                    <a:cubicBezTo>
                      <a:pt x="3926" y="1"/>
                      <a:pt x="3925" y="1"/>
                      <a:pt x="3923" y="1"/>
                    </a:cubicBezTo>
                    <a:cubicBezTo>
                      <a:pt x="3634" y="3"/>
                      <a:pt x="3304" y="79"/>
                      <a:pt x="3089" y="293"/>
                    </a:cubicBezTo>
                    <a:cubicBezTo>
                      <a:pt x="3073" y="309"/>
                      <a:pt x="3058" y="325"/>
                      <a:pt x="3043" y="342"/>
                    </a:cubicBezTo>
                    <a:cubicBezTo>
                      <a:pt x="2831" y="595"/>
                      <a:pt x="2780" y="1131"/>
                      <a:pt x="2917" y="1428"/>
                    </a:cubicBezTo>
                    <a:cubicBezTo>
                      <a:pt x="3071" y="1761"/>
                      <a:pt x="3536" y="1930"/>
                      <a:pt x="3889" y="1930"/>
                    </a:cubicBezTo>
                    <a:cubicBezTo>
                      <a:pt x="3904" y="1930"/>
                      <a:pt x="3919" y="1930"/>
                      <a:pt x="3934" y="1929"/>
                    </a:cubicBezTo>
                    <a:cubicBezTo>
                      <a:pt x="4351" y="1912"/>
                      <a:pt x="4752" y="1785"/>
                      <a:pt x="4891" y="1346"/>
                    </a:cubicBezTo>
                    <a:cubicBezTo>
                      <a:pt x="4973" y="1084"/>
                      <a:pt x="4994" y="785"/>
                      <a:pt x="4858" y="539"/>
                    </a:cubicBezTo>
                    <a:cubicBezTo>
                      <a:pt x="4647" y="159"/>
                      <a:pt x="4344" y="1"/>
                      <a:pt x="39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6"/>
              <p:cNvSpPr/>
              <p:nvPr/>
            </p:nvSpPr>
            <p:spPr>
              <a:xfrm>
                <a:off x="7502925" y="1468025"/>
                <a:ext cx="705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2822" y="3263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6"/>
              <p:cNvSpPr/>
              <p:nvPr/>
            </p:nvSpPr>
            <p:spPr>
              <a:xfrm>
                <a:off x="7532875" y="1468025"/>
                <a:ext cx="106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263" extrusionOk="0">
                    <a:moveTo>
                      <a:pt x="0" y="1"/>
                    </a:moveTo>
                    <a:lnTo>
                      <a:pt x="0" y="3263"/>
                    </a:lnTo>
                    <a:lnTo>
                      <a:pt x="424" y="326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6"/>
              <p:cNvSpPr/>
              <p:nvPr/>
            </p:nvSpPr>
            <p:spPr>
              <a:xfrm>
                <a:off x="7606775" y="1468025"/>
                <a:ext cx="106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424" y="326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6"/>
              <p:cNvSpPr/>
              <p:nvPr/>
            </p:nvSpPr>
            <p:spPr>
              <a:xfrm>
                <a:off x="8027800" y="1468050"/>
                <a:ext cx="6245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3263" extrusionOk="0">
                    <a:moveTo>
                      <a:pt x="0" y="1"/>
                    </a:moveTo>
                    <a:lnTo>
                      <a:pt x="0" y="3263"/>
                    </a:lnTo>
                    <a:lnTo>
                      <a:pt x="1480" y="3263"/>
                    </a:lnTo>
                    <a:lnTo>
                      <a:pt x="1480" y="1"/>
                    </a:lnTo>
                    <a:close/>
                    <a:moveTo>
                      <a:pt x="2074" y="1"/>
                    </a:moveTo>
                    <a:lnTo>
                      <a:pt x="2074" y="3263"/>
                    </a:lnTo>
                    <a:lnTo>
                      <a:pt x="2498" y="3263"/>
                    </a:lnTo>
                    <a:lnTo>
                      <a:pt x="24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26"/>
              <p:cNvSpPr/>
              <p:nvPr/>
            </p:nvSpPr>
            <p:spPr>
              <a:xfrm>
                <a:off x="7656550" y="1498825"/>
                <a:ext cx="2794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802" extrusionOk="0">
                    <a:moveTo>
                      <a:pt x="31" y="1"/>
                    </a:moveTo>
                    <a:cubicBezTo>
                      <a:pt x="31" y="18"/>
                      <a:pt x="17" y="32"/>
                      <a:pt x="0" y="32"/>
                    </a:cubicBezTo>
                    <a:lnTo>
                      <a:pt x="0" y="771"/>
                    </a:lnTo>
                    <a:cubicBezTo>
                      <a:pt x="17" y="771"/>
                      <a:pt x="31" y="784"/>
                      <a:pt x="31" y="801"/>
                    </a:cubicBezTo>
                    <a:lnTo>
                      <a:pt x="770" y="801"/>
                    </a:lnTo>
                    <a:cubicBezTo>
                      <a:pt x="769" y="784"/>
                      <a:pt x="784" y="771"/>
                      <a:pt x="801" y="771"/>
                    </a:cubicBezTo>
                    <a:lnTo>
                      <a:pt x="801" y="32"/>
                    </a:lnTo>
                    <a:cubicBezTo>
                      <a:pt x="784" y="32"/>
                      <a:pt x="770" y="18"/>
                      <a:pt x="770" y="1"/>
                    </a:cubicBezTo>
                    <a:close/>
                    <a:moveTo>
                      <a:pt x="2106" y="1"/>
                    </a:moveTo>
                    <a:cubicBezTo>
                      <a:pt x="2106" y="18"/>
                      <a:pt x="2092" y="32"/>
                      <a:pt x="2075" y="32"/>
                    </a:cubicBezTo>
                    <a:lnTo>
                      <a:pt x="2075" y="771"/>
                    </a:lnTo>
                    <a:cubicBezTo>
                      <a:pt x="2092" y="771"/>
                      <a:pt x="2106" y="784"/>
                      <a:pt x="2106" y="801"/>
                    </a:cubicBezTo>
                    <a:lnTo>
                      <a:pt x="2845" y="801"/>
                    </a:lnTo>
                    <a:cubicBezTo>
                      <a:pt x="2844" y="784"/>
                      <a:pt x="2859" y="771"/>
                      <a:pt x="2876" y="771"/>
                    </a:cubicBezTo>
                    <a:lnTo>
                      <a:pt x="2876" y="32"/>
                    </a:lnTo>
                    <a:cubicBezTo>
                      <a:pt x="2859" y="32"/>
                      <a:pt x="2845" y="18"/>
                      <a:pt x="2845" y="1"/>
                    </a:cubicBezTo>
                    <a:close/>
                    <a:moveTo>
                      <a:pt x="4181" y="1"/>
                    </a:moveTo>
                    <a:cubicBezTo>
                      <a:pt x="4181" y="18"/>
                      <a:pt x="4167" y="32"/>
                      <a:pt x="4150" y="32"/>
                    </a:cubicBezTo>
                    <a:lnTo>
                      <a:pt x="4150" y="771"/>
                    </a:lnTo>
                    <a:cubicBezTo>
                      <a:pt x="4167" y="771"/>
                      <a:pt x="4181" y="784"/>
                      <a:pt x="4181" y="801"/>
                    </a:cubicBezTo>
                    <a:lnTo>
                      <a:pt x="4920" y="801"/>
                    </a:lnTo>
                    <a:cubicBezTo>
                      <a:pt x="4919" y="784"/>
                      <a:pt x="4934" y="771"/>
                      <a:pt x="4951" y="771"/>
                    </a:cubicBezTo>
                    <a:lnTo>
                      <a:pt x="4951" y="32"/>
                    </a:lnTo>
                    <a:cubicBezTo>
                      <a:pt x="4934" y="32"/>
                      <a:pt x="4920" y="18"/>
                      <a:pt x="4920" y="1"/>
                    </a:cubicBezTo>
                    <a:close/>
                    <a:moveTo>
                      <a:pt x="6255" y="1"/>
                    </a:moveTo>
                    <a:cubicBezTo>
                      <a:pt x="6255" y="18"/>
                      <a:pt x="6241" y="32"/>
                      <a:pt x="6224" y="32"/>
                    </a:cubicBezTo>
                    <a:lnTo>
                      <a:pt x="6224" y="771"/>
                    </a:lnTo>
                    <a:cubicBezTo>
                      <a:pt x="6241" y="771"/>
                      <a:pt x="6255" y="784"/>
                      <a:pt x="6255" y="801"/>
                    </a:cubicBezTo>
                    <a:lnTo>
                      <a:pt x="6994" y="801"/>
                    </a:lnTo>
                    <a:cubicBezTo>
                      <a:pt x="6994" y="784"/>
                      <a:pt x="7009" y="771"/>
                      <a:pt x="7025" y="771"/>
                    </a:cubicBezTo>
                    <a:lnTo>
                      <a:pt x="7025" y="32"/>
                    </a:lnTo>
                    <a:cubicBezTo>
                      <a:pt x="7007" y="32"/>
                      <a:pt x="6994" y="18"/>
                      <a:pt x="6994" y="1"/>
                    </a:cubicBezTo>
                    <a:close/>
                    <a:moveTo>
                      <a:pt x="8330" y="1"/>
                    </a:moveTo>
                    <a:cubicBezTo>
                      <a:pt x="8330" y="18"/>
                      <a:pt x="8316" y="32"/>
                      <a:pt x="8299" y="32"/>
                    </a:cubicBezTo>
                    <a:lnTo>
                      <a:pt x="8299" y="771"/>
                    </a:lnTo>
                    <a:cubicBezTo>
                      <a:pt x="8316" y="771"/>
                      <a:pt x="8330" y="784"/>
                      <a:pt x="8330" y="801"/>
                    </a:cubicBezTo>
                    <a:lnTo>
                      <a:pt x="9069" y="801"/>
                    </a:lnTo>
                    <a:cubicBezTo>
                      <a:pt x="9069" y="784"/>
                      <a:pt x="9084" y="771"/>
                      <a:pt x="9100" y="771"/>
                    </a:cubicBezTo>
                    <a:lnTo>
                      <a:pt x="9100" y="32"/>
                    </a:lnTo>
                    <a:cubicBezTo>
                      <a:pt x="9082" y="32"/>
                      <a:pt x="9069" y="18"/>
                      <a:pt x="9069" y="1"/>
                    </a:cubicBezTo>
                    <a:close/>
                    <a:moveTo>
                      <a:pt x="10405" y="1"/>
                    </a:moveTo>
                    <a:cubicBezTo>
                      <a:pt x="10405" y="18"/>
                      <a:pt x="10391" y="32"/>
                      <a:pt x="10374" y="32"/>
                    </a:cubicBezTo>
                    <a:lnTo>
                      <a:pt x="10374" y="771"/>
                    </a:lnTo>
                    <a:cubicBezTo>
                      <a:pt x="10391" y="771"/>
                      <a:pt x="10405" y="784"/>
                      <a:pt x="10405" y="802"/>
                    </a:cubicBezTo>
                    <a:lnTo>
                      <a:pt x="11144" y="802"/>
                    </a:lnTo>
                    <a:cubicBezTo>
                      <a:pt x="11144" y="784"/>
                      <a:pt x="11159" y="771"/>
                      <a:pt x="11175" y="771"/>
                    </a:cubicBezTo>
                    <a:lnTo>
                      <a:pt x="11175" y="32"/>
                    </a:lnTo>
                    <a:cubicBezTo>
                      <a:pt x="11157" y="32"/>
                      <a:pt x="11144" y="18"/>
                      <a:pt x="11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6"/>
              <p:cNvSpPr/>
              <p:nvPr/>
            </p:nvSpPr>
            <p:spPr>
              <a:xfrm>
                <a:off x="6918025" y="1489900"/>
                <a:ext cx="330500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13220" h="1514" extrusionOk="0">
                    <a:moveTo>
                      <a:pt x="10399" y="0"/>
                    </a:moveTo>
                    <a:cubicBezTo>
                      <a:pt x="10235" y="0"/>
                      <a:pt x="10071" y="9"/>
                      <a:pt x="9910" y="20"/>
                    </a:cubicBezTo>
                    <a:cubicBezTo>
                      <a:pt x="9752" y="29"/>
                      <a:pt x="9589" y="39"/>
                      <a:pt x="9426" y="39"/>
                    </a:cubicBezTo>
                    <a:cubicBezTo>
                      <a:pt x="9398" y="39"/>
                      <a:pt x="9371" y="38"/>
                      <a:pt x="9343" y="38"/>
                    </a:cubicBezTo>
                    <a:cubicBezTo>
                      <a:pt x="9246" y="36"/>
                      <a:pt x="9150" y="33"/>
                      <a:pt x="9052" y="30"/>
                    </a:cubicBezTo>
                    <a:cubicBezTo>
                      <a:pt x="8892" y="25"/>
                      <a:pt x="8729" y="20"/>
                      <a:pt x="8565" y="20"/>
                    </a:cubicBezTo>
                    <a:cubicBezTo>
                      <a:pt x="8419" y="20"/>
                      <a:pt x="8274" y="24"/>
                      <a:pt x="8128" y="36"/>
                    </a:cubicBezTo>
                    <a:cubicBezTo>
                      <a:pt x="7870" y="55"/>
                      <a:pt x="7602" y="65"/>
                      <a:pt x="7345" y="73"/>
                    </a:cubicBezTo>
                    <a:lnTo>
                      <a:pt x="7228" y="76"/>
                    </a:lnTo>
                    <a:cubicBezTo>
                      <a:pt x="7160" y="78"/>
                      <a:pt x="7093" y="79"/>
                      <a:pt x="7026" y="79"/>
                    </a:cubicBezTo>
                    <a:cubicBezTo>
                      <a:pt x="6789" y="79"/>
                      <a:pt x="6553" y="68"/>
                      <a:pt x="6322" y="57"/>
                    </a:cubicBezTo>
                    <a:cubicBezTo>
                      <a:pt x="6090" y="46"/>
                      <a:pt x="5852" y="33"/>
                      <a:pt x="5610" y="33"/>
                    </a:cubicBezTo>
                    <a:cubicBezTo>
                      <a:pt x="5539" y="33"/>
                      <a:pt x="5467" y="34"/>
                      <a:pt x="5396" y="37"/>
                    </a:cubicBezTo>
                    <a:cubicBezTo>
                      <a:pt x="5138" y="44"/>
                      <a:pt x="4878" y="50"/>
                      <a:pt x="4620" y="54"/>
                    </a:cubicBezTo>
                    <a:cubicBezTo>
                      <a:pt x="4199" y="60"/>
                      <a:pt x="3763" y="69"/>
                      <a:pt x="3335" y="95"/>
                    </a:cubicBezTo>
                    <a:cubicBezTo>
                      <a:pt x="3061" y="110"/>
                      <a:pt x="2788" y="116"/>
                      <a:pt x="2500" y="116"/>
                    </a:cubicBezTo>
                    <a:cubicBezTo>
                      <a:pt x="2246" y="116"/>
                      <a:pt x="1980" y="111"/>
                      <a:pt x="1693" y="104"/>
                    </a:cubicBezTo>
                    <a:cubicBezTo>
                      <a:pt x="1667" y="104"/>
                      <a:pt x="1641" y="103"/>
                      <a:pt x="1614" y="103"/>
                    </a:cubicBezTo>
                    <a:cubicBezTo>
                      <a:pt x="1498" y="103"/>
                      <a:pt x="1375" y="108"/>
                      <a:pt x="1246" y="113"/>
                    </a:cubicBezTo>
                    <a:cubicBezTo>
                      <a:pt x="1115" y="118"/>
                      <a:pt x="983" y="123"/>
                      <a:pt x="854" y="123"/>
                    </a:cubicBezTo>
                    <a:cubicBezTo>
                      <a:pt x="613" y="123"/>
                      <a:pt x="381" y="105"/>
                      <a:pt x="185" y="38"/>
                    </a:cubicBezTo>
                    <a:cubicBezTo>
                      <a:pt x="177" y="35"/>
                      <a:pt x="169" y="33"/>
                      <a:pt x="161" y="33"/>
                    </a:cubicBezTo>
                    <a:cubicBezTo>
                      <a:pt x="132" y="33"/>
                      <a:pt x="105" y="52"/>
                      <a:pt x="96" y="81"/>
                    </a:cubicBezTo>
                    <a:cubicBezTo>
                      <a:pt x="83" y="117"/>
                      <a:pt x="102" y="157"/>
                      <a:pt x="139" y="169"/>
                    </a:cubicBezTo>
                    <a:cubicBezTo>
                      <a:pt x="354" y="244"/>
                      <a:pt x="600" y="262"/>
                      <a:pt x="853" y="262"/>
                    </a:cubicBezTo>
                    <a:cubicBezTo>
                      <a:pt x="985" y="262"/>
                      <a:pt x="1118" y="257"/>
                      <a:pt x="1249" y="253"/>
                    </a:cubicBezTo>
                    <a:cubicBezTo>
                      <a:pt x="1371" y="249"/>
                      <a:pt x="1489" y="244"/>
                      <a:pt x="1599" y="244"/>
                    </a:cubicBezTo>
                    <a:cubicBezTo>
                      <a:pt x="1628" y="244"/>
                      <a:pt x="1657" y="245"/>
                      <a:pt x="1685" y="245"/>
                    </a:cubicBezTo>
                    <a:cubicBezTo>
                      <a:pt x="1964" y="252"/>
                      <a:pt x="2222" y="256"/>
                      <a:pt x="2469" y="256"/>
                    </a:cubicBezTo>
                    <a:cubicBezTo>
                      <a:pt x="2769" y="256"/>
                      <a:pt x="3054" y="250"/>
                      <a:pt x="3340" y="234"/>
                    </a:cubicBezTo>
                    <a:cubicBezTo>
                      <a:pt x="3766" y="208"/>
                      <a:pt x="4201" y="201"/>
                      <a:pt x="4620" y="193"/>
                    </a:cubicBezTo>
                    <a:cubicBezTo>
                      <a:pt x="4880" y="189"/>
                      <a:pt x="5139" y="183"/>
                      <a:pt x="5399" y="176"/>
                    </a:cubicBezTo>
                    <a:cubicBezTo>
                      <a:pt x="5469" y="173"/>
                      <a:pt x="5539" y="172"/>
                      <a:pt x="5609" y="172"/>
                    </a:cubicBezTo>
                    <a:cubicBezTo>
                      <a:pt x="5848" y="172"/>
                      <a:pt x="6083" y="185"/>
                      <a:pt x="6313" y="196"/>
                    </a:cubicBezTo>
                    <a:cubicBezTo>
                      <a:pt x="6543" y="207"/>
                      <a:pt x="6779" y="219"/>
                      <a:pt x="7018" y="219"/>
                    </a:cubicBezTo>
                    <a:cubicBezTo>
                      <a:pt x="7088" y="219"/>
                      <a:pt x="7159" y="218"/>
                      <a:pt x="7230" y="215"/>
                    </a:cubicBezTo>
                    <a:lnTo>
                      <a:pt x="7348" y="212"/>
                    </a:lnTo>
                    <a:cubicBezTo>
                      <a:pt x="7607" y="204"/>
                      <a:pt x="7875" y="194"/>
                      <a:pt x="8138" y="175"/>
                    </a:cubicBezTo>
                    <a:cubicBezTo>
                      <a:pt x="8280" y="163"/>
                      <a:pt x="8423" y="159"/>
                      <a:pt x="8566" y="159"/>
                    </a:cubicBezTo>
                    <a:cubicBezTo>
                      <a:pt x="8728" y="159"/>
                      <a:pt x="8889" y="164"/>
                      <a:pt x="9047" y="169"/>
                    </a:cubicBezTo>
                    <a:cubicBezTo>
                      <a:pt x="9144" y="172"/>
                      <a:pt x="9242" y="176"/>
                      <a:pt x="9340" y="177"/>
                    </a:cubicBezTo>
                    <a:cubicBezTo>
                      <a:pt x="9368" y="178"/>
                      <a:pt x="9396" y="178"/>
                      <a:pt x="9424" y="178"/>
                    </a:cubicBezTo>
                    <a:cubicBezTo>
                      <a:pt x="9591" y="178"/>
                      <a:pt x="9756" y="168"/>
                      <a:pt x="9918" y="159"/>
                    </a:cubicBezTo>
                    <a:cubicBezTo>
                      <a:pt x="10079" y="150"/>
                      <a:pt x="10245" y="139"/>
                      <a:pt x="10409" y="139"/>
                    </a:cubicBezTo>
                    <a:cubicBezTo>
                      <a:pt x="10441" y="139"/>
                      <a:pt x="10472" y="140"/>
                      <a:pt x="10504" y="141"/>
                    </a:cubicBezTo>
                    <a:cubicBezTo>
                      <a:pt x="11389" y="163"/>
                      <a:pt x="12191" y="175"/>
                      <a:pt x="12949" y="175"/>
                    </a:cubicBezTo>
                    <a:cubicBezTo>
                      <a:pt x="13012" y="175"/>
                      <a:pt x="13075" y="175"/>
                      <a:pt x="13138" y="175"/>
                    </a:cubicBezTo>
                    <a:cubicBezTo>
                      <a:pt x="13177" y="175"/>
                      <a:pt x="13208" y="144"/>
                      <a:pt x="13208" y="105"/>
                    </a:cubicBezTo>
                    <a:cubicBezTo>
                      <a:pt x="13208" y="66"/>
                      <a:pt x="13177" y="36"/>
                      <a:pt x="13138" y="36"/>
                    </a:cubicBezTo>
                    <a:cubicBezTo>
                      <a:pt x="13071" y="36"/>
                      <a:pt x="13004" y="36"/>
                      <a:pt x="12936" y="36"/>
                    </a:cubicBezTo>
                    <a:cubicBezTo>
                      <a:pt x="12183" y="36"/>
                      <a:pt x="11386" y="25"/>
                      <a:pt x="10508" y="1"/>
                    </a:cubicBezTo>
                    <a:cubicBezTo>
                      <a:pt x="10472" y="1"/>
                      <a:pt x="10436" y="0"/>
                      <a:pt x="10399" y="0"/>
                    </a:cubicBezTo>
                    <a:close/>
                    <a:moveTo>
                      <a:pt x="10453" y="609"/>
                    </a:moveTo>
                    <a:cubicBezTo>
                      <a:pt x="9931" y="609"/>
                      <a:pt x="9409" y="620"/>
                      <a:pt x="8898" y="631"/>
                    </a:cubicBezTo>
                    <a:cubicBezTo>
                      <a:pt x="8421" y="642"/>
                      <a:pt x="7926" y="652"/>
                      <a:pt x="7442" y="653"/>
                    </a:cubicBezTo>
                    <a:cubicBezTo>
                      <a:pt x="7385" y="653"/>
                      <a:pt x="7328" y="653"/>
                      <a:pt x="7271" y="653"/>
                    </a:cubicBezTo>
                    <a:cubicBezTo>
                      <a:pt x="6669" y="653"/>
                      <a:pt x="6060" y="648"/>
                      <a:pt x="5469" y="642"/>
                    </a:cubicBezTo>
                    <a:cubicBezTo>
                      <a:pt x="4901" y="637"/>
                      <a:pt x="4332" y="631"/>
                      <a:pt x="3764" y="631"/>
                    </a:cubicBezTo>
                    <a:lnTo>
                      <a:pt x="3750" y="631"/>
                    </a:lnTo>
                    <a:cubicBezTo>
                      <a:pt x="2947" y="631"/>
                      <a:pt x="2233" y="662"/>
                      <a:pt x="1565" y="725"/>
                    </a:cubicBezTo>
                    <a:cubicBezTo>
                      <a:pt x="1290" y="751"/>
                      <a:pt x="1032" y="764"/>
                      <a:pt x="782" y="764"/>
                    </a:cubicBezTo>
                    <a:cubicBezTo>
                      <a:pt x="704" y="764"/>
                      <a:pt x="627" y="762"/>
                      <a:pt x="550" y="760"/>
                    </a:cubicBezTo>
                    <a:cubicBezTo>
                      <a:pt x="537" y="760"/>
                      <a:pt x="524" y="759"/>
                      <a:pt x="510" y="759"/>
                    </a:cubicBezTo>
                    <a:cubicBezTo>
                      <a:pt x="476" y="759"/>
                      <a:pt x="441" y="760"/>
                      <a:pt x="406" y="761"/>
                    </a:cubicBezTo>
                    <a:cubicBezTo>
                      <a:pt x="368" y="762"/>
                      <a:pt x="330" y="764"/>
                      <a:pt x="293" y="764"/>
                    </a:cubicBezTo>
                    <a:cubicBezTo>
                      <a:pt x="224" y="764"/>
                      <a:pt x="158" y="759"/>
                      <a:pt x="104" y="738"/>
                    </a:cubicBezTo>
                    <a:cubicBezTo>
                      <a:pt x="96" y="735"/>
                      <a:pt x="88" y="734"/>
                      <a:pt x="80" y="734"/>
                    </a:cubicBezTo>
                    <a:cubicBezTo>
                      <a:pt x="51" y="734"/>
                      <a:pt x="25" y="751"/>
                      <a:pt x="15" y="778"/>
                    </a:cubicBezTo>
                    <a:cubicBezTo>
                      <a:pt x="1" y="814"/>
                      <a:pt x="20" y="855"/>
                      <a:pt x="54" y="868"/>
                    </a:cubicBezTo>
                    <a:cubicBezTo>
                      <a:pt x="129" y="897"/>
                      <a:pt x="212" y="903"/>
                      <a:pt x="297" y="903"/>
                    </a:cubicBezTo>
                    <a:cubicBezTo>
                      <a:pt x="309" y="903"/>
                      <a:pt x="320" y="904"/>
                      <a:pt x="331" y="904"/>
                    </a:cubicBezTo>
                    <a:cubicBezTo>
                      <a:pt x="359" y="904"/>
                      <a:pt x="386" y="903"/>
                      <a:pt x="412" y="902"/>
                    </a:cubicBezTo>
                    <a:cubicBezTo>
                      <a:pt x="447" y="901"/>
                      <a:pt x="481" y="900"/>
                      <a:pt x="513" y="900"/>
                    </a:cubicBezTo>
                    <a:cubicBezTo>
                      <a:pt x="525" y="900"/>
                      <a:pt x="537" y="900"/>
                      <a:pt x="548" y="900"/>
                    </a:cubicBezTo>
                    <a:cubicBezTo>
                      <a:pt x="626" y="902"/>
                      <a:pt x="704" y="904"/>
                      <a:pt x="783" y="904"/>
                    </a:cubicBezTo>
                    <a:cubicBezTo>
                      <a:pt x="1038" y="904"/>
                      <a:pt x="1300" y="891"/>
                      <a:pt x="1580" y="864"/>
                    </a:cubicBezTo>
                    <a:cubicBezTo>
                      <a:pt x="2244" y="802"/>
                      <a:pt x="2953" y="771"/>
                      <a:pt x="3752" y="771"/>
                    </a:cubicBezTo>
                    <a:lnTo>
                      <a:pt x="3766" y="771"/>
                    </a:lnTo>
                    <a:cubicBezTo>
                      <a:pt x="4335" y="771"/>
                      <a:pt x="4901" y="776"/>
                      <a:pt x="5469" y="781"/>
                    </a:cubicBezTo>
                    <a:cubicBezTo>
                      <a:pt x="6068" y="786"/>
                      <a:pt x="6686" y="792"/>
                      <a:pt x="7296" y="792"/>
                    </a:cubicBezTo>
                    <a:cubicBezTo>
                      <a:pt x="7346" y="792"/>
                      <a:pt x="7395" y="792"/>
                      <a:pt x="7444" y="792"/>
                    </a:cubicBezTo>
                    <a:cubicBezTo>
                      <a:pt x="7930" y="791"/>
                      <a:pt x="8426" y="780"/>
                      <a:pt x="8904" y="771"/>
                    </a:cubicBezTo>
                    <a:cubicBezTo>
                      <a:pt x="9414" y="759"/>
                      <a:pt x="9935" y="748"/>
                      <a:pt x="10455" y="748"/>
                    </a:cubicBezTo>
                    <a:cubicBezTo>
                      <a:pt x="10805" y="748"/>
                      <a:pt x="11155" y="753"/>
                      <a:pt x="11502" y="766"/>
                    </a:cubicBezTo>
                    <a:cubicBezTo>
                      <a:pt x="11718" y="775"/>
                      <a:pt x="11891" y="785"/>
                      <a:pt x="12044" y="794"/>
                    </a:cubicBezTo>
                    <a:cubicBezTo>
                      <a:pt x="12262" y="808"/>
                      <a:pt x="12451" y="819"/>
                      <a:pt x="12688" y="819"/>
                    </a:cubicBezTo>
                    <a:cubicBezTo>
                      <a:pt x="12820" y="819"/>
                      <a:pt x="12968" y="816"/>
                      <a:pt x="13144" y="807"/>
                    </a:cubicBezTo>
                    <a:cubicBezTo>
                      <a:pt x="13182" y="804"/>
                      <a:pt x="13212" y="772"/>
                      <a:pt x="13209" y="733"/>
                    </a:cubicBezTo>
                    <a:cubicBezTo>
                      <a:pt x="13207" y="696"/>
                      <a:pt x="13176" y="668"/>
                      <a:pt x="13141" y="668"/>
                    </a:cubicBezTo>
                    <a:cubicBezTo>
                      <a:pt x="13139" y="668"/>
                      <a:pt x="13137" y="668"/>
                      <a:pt x="13135" y="668"/>
                    </a:cubicBezTo>
                    <a:cubicBezTo>
                      <a:pt x="12956" y="677"/>
                      <a:pt x="12809" y="681"/>
                      <a:pt x="12676" y="681"/>
                    </a:cubicBezTo>
                    <a:cubicBezTo>
                      <a:pt x="12452" y="681"/>
                      <a:pt x="12271" y="670"/>
                      <a:pt x="12052" y="655"/>
                    </a:cubicBezTo>
                    <a:cubicBezTo>
                      <a:pt x="11896" y="646"/>
                      <a:pt x="11723" y="636"/>
                      <a:pt x="11504" y="627"/>
                    </a:cubicBezTo>
                    <a:cubicBezTo>
                      <a:pt x="11155" y="614"/>
                      <a:pt x="10804" y="609"/>
                      <a:pt x="10453" y="609"/>
                    </a:cubicBezTo>
                    <a:close/>
                    <a:moveTo>
                      <a:pt x="2895" y="1250"/>
                    </a:moveTo>
                    <a:cubicBezTo>
                      <a:pt x="2860" y="1250"/>
                      <a:pt x="2826" y="1251"/>
                      <a:pt x="2791" y="1252"/>
                    </a:cubicBezTo>
                    <a:cubicBezTo>
                      <a:pt x="1944" y="1275"/>
                      <a:pt x="1172" y="1286"/>
                      <a:pt x="443" y="1286"/>
                    </a:cubicBezTo>
                    <a:cubicBezTo>
                      <a:pt x="348" y="1286"/>
                      <a:pt x="254" y="1285"/>
                      <a:pt x="161" y="1285"/>
                    </a:cubicBezTo>
                    <a:cubicBezTo>
                      <a:pt x="123" y="1285"/>
                      <a:pt x="92" y="1316"/>
                      <a:pt x="92" y="1355"/>
                    </a:cubicBezTo>
                    <a:cubicBezTo>
                      <a:pt x="92" y="1394"/>
                      <a:pt x="123" y="1424"/>
                      <a:pt x="161" y="1424"/>
                    </a:cubicBezTo>
                    <a:cubicBezTo>
                      <a:pt x="229" y="1424"/>
                      <a:pt x="296" y="1424"/>
                      <a:pt x="365" y="1424"/>
                    </a:cubicBezTo>
                    <a:cubicBezTo>
                      <a:pt x="1118" y="1424"/>
                      <a:pt x="1917" y="1413"/>
                      <a:pt x="2795" y="1391"/>
                    </a:cubicBezTo>
                    <a:cubicBezTo>
                      <a:pt x="2829" y="1390"/>
                      <a:pt x="2863" y="1390"/>
                      <a:pt x="2896" y="1390"/>
                    </a:cubicBezTo>
                    <a:cubicBezTo>
                      <a:pt x="3059" y="1390"/>
                      <a:pt x="3223" y="1399"/>
                      <a:pt x="3381" y="1408"/>
                    </a:cubicBezTo>
                    <a:cubicBezTo>
                      <a:pt x="3544" y="1417"/>
                      <a:pt x="3711" y="1428"/>
                      <a:pt x="3879" y="1428"/>
                    </a:cubicBezTo>
                    <a:cubicBezTo>
                      <a:pt x="3905" y="1428"/>
                      <a:pt x="3932" y="1428"/>
                      <a:pt x="3958" y="1427"/>
                    </a:cubicBezTo>
                    <a:cubicBezTo>
                      <a:pt x="4056" y="1426"/>
                      <a:pt x="4154" y="1422"/>
                      <a:pt x="4251" y="1419"/>
                    </a:cubicBezTo>
                    <a:cubicBezTo>
                      <a:pt x="4410" y="1414"/>
                      <a:pt x="4572" y="1409"/>
                      <a:pt x="4734" y="1409"/>
                    </a:cubicBezTo>
                    <a:cubicBezTo>
                      <a:pt x="4876" y="1409"/>
                      <a:pt x="5019" y="1413"/>
                      <a:pt x="5160" y="1424"/>
                    </a:cubicBezTo>
                    <a:cubicBezTo>
                      <a:pt x="5423" y="1444"/>
                      <a:pt x="5690" y="1454"/>
                      <a:pt x="5947" y="1461"/>
                    </a:cubicBezTo>
                    <a:lnTo>
                      <a:pt x="6068" y="1466"/>
                    </a:lnTo>
                    <a:cubicBezTo>
                      <a:pt x="6139" y="1468"/>
                      <a:pt x="6209" y="1469"/>
                      <a:pt x="6279" y="1469"/>
                    </a:cubicBezTo>
                    <a:cubicBezTo>
                      <a:pt x="6519" y="1469"/>
                      <a:pt x="6755" y="1457"/>
                      <a:pt x="6985" y="1445"/>
                    </a:cubicBezTo>
                    <a:cubicBezTo>
                      <a:pt x="7214" y="1435"/>
                      <a:pt x="7450" y="1423"/>
                      <a:pt x="7688" y="1423"/>
                    </a:cubicBezTo>
                    <a:cubicBezTo>
                      <a:pt x="7758" y="1423"/>
                      <a:pt x="7829" y="1424"/>
                      <a:pt x="7899" y="1426"/>
                    </a:cubicBezTo>
                    <a:cubicBezTo>
                      <a:pt x="8159" y="1434"/>
                      <a:pt x="8417" y="1439"/>
                      <a:pt x="8677" y="1443"/>
                    </a:cubicBezTo>
                    <a:cubicBezTo>
                      <a:pt x="9096" y="1451"/>
                      <a:pt x="9533" y="1458"/>
                      <a:pt x="9958" y="1483"/>
                    </a:cubicBezTo>
                    <a:cubicBezTo>
                      <a:pt x="10245" y="1500"/>
                      <a:pt x="10530" y="1506"/>
                      <a:pt x="10830" y="1506"/>
                    </a:cubicBezTo>
                    <a:cubicBezTo>
                      <a:pt x="11077" y="1506"/>
                      <a:pt x="11335" y="1502"/>
                      <a:pt x="11613" y="1496"/>
                    </a:cubicBezTo>
                    <a:cubicBezTo>
                      <a:pt x="11644" y="1495"/>
                      <a:pt x="11675" y="1494"/>
                      <a:pt x="11707" y="1494"/>
                    </a:cubicBezTo>
                    <a:cubicBezTo>
                      <a:pt x="11815" y="1494"/>
                      <a:pt x="11930" y="1499"/>
                      <a:pt x="12049" y="1503"/>
                    </a:cubicBezTo>
                    <a:cubicBezTo>
                      <a:pt x="12182" y="1509"/>
                      <a:pt x="12317" y="1514"/>
                      <a:pt x="12448" y="1514"/>
                    </a:cubicBezTo>
                    <a:cubicBezTo>
                      <a:pt x="12702" y="1513"/>
                      <a:pt x="12948" y="1492"/>
                      <a:pt x="13164" y="1419"/>
                    </a:cubicBezTo>
                    <a:cubicBezTo>
                      <a:pt x="13199" y="1407"/>
                      <a:pt x="13220" y="1367"/>
                      <a:pt x="13207" y="1331"/>
                    </a:cubicBezTo>
                    <a:cubicBezTo>
                      <a:pt x="13197" y="1302"/>
                      <a:pt x="13170" y="1284"/>
                      <a:pt x="13142" y="1284"/>
                    </a:cubicBezTo>
                    <a:cubicBezTo>
                      <a:pt x="13134" y="1284"/>
                      <a:pt x="13126" y="1285"/>
                      <a:pt x="13118" y="1288"/>
                    </a:cubicBezTo>
                    <a:cubicBezTo>
                      <a:pt x="12922" y="1356"/>
                      <a:pt x="12689" y="1373"/>
                      <a:pt x="12448" y="1373"/>
                    </a:cubicBezTo>
                    <a:cubicBezTo>
                      <a:pt x="12319" y="1373"/>
                      <a:pt x="12187" y="1368"/>
                      <a:pt x="12057" y="1363"/>
                    </a:cubicBezTo>
                    <a:cubicBezTo>
                      <a:pt x="11931" y="1358"/>
                      <a:pt x="11811" y="1354"/>
                      <a:pt x="11697" y="1354"/>
                    </a:cubicBezTo>
                    <a:cubicBezTo>
                      <a:pt x="11668" y="1354"/>
                      <a:pt x="11638" y="1354"/>
                      <a:pt x="11610" y="1355"/>
                    </a:cubicBezTo>
                    <a:cubicBezTo>
                      <a:pt x="11326" y="1361"/>
                      <a:pt x="11064" y="1366"/>
                      <a:pt x="10812" y="1366"/>
                    </a:cubicBezTo>
                    <a:cubicBezTo>
                      <a:pt x="10521" y="1366"/>
                      <a:pt x="10245" y="1360"/>
                      <a:pt x="9968" y="1344"/>
                    </a:cubicBezTo>
                    <a:cubicBezTo>
                      <a:pt x="9538" y="1319"/>
                      <a:pt x="9102" y="1311"/>
                      <a:pt x="8680" y="1304"/>
                    </a:cubicBezTo>
                    <a:cubicBezTo>
                      <a:pt x="8422" y="1300"/>
                      <a:pt x="8165" y="1295"/>
                      <a:pt x="7905" y="1287"/>
                    </a:cubicBezTo>
                    <a:cubicBezTo>
                      <a:pt x="7833" y="1285"/>
                      <a:pt x="7761" y="1284"/>
                      <a:pt x="7689" y="1284"/>
                    </a:cubicBezTo>
                    <a:cubicBezTo>
                      <a:pt x="7447" y="1284"/>
                      <a:pt x="7210" y="1296"/>
                      <a:pt x="6979" y="1306"/>
                    </a:cubicBezTo>
                    <a:cubicBezTo>
                      <a:pt x="6748" y="1318"/>
                      <a:pt x="6512" y="1330"/>
                      <a:pt x="6275" y="1330"/>
                    </a:cubicBezTo>
                    <a:cubicBezTo>
                      <a:pt x="6208" y="1330"/>
                      <a:pt x="6141" y="1329"/>
                      <a:pt x="6074" y="1327"/>
                    </a:cubicBezTo>
                    <a:lnTo>
                      <a:pt x="5953" y="1322"/>
                    </a:lnTo>
                    <a:cubicBezTo>
                      <a:pt x="5696" y="1315"/>
                      <a:pt x="5432" y="1305"/>
                      <a:pt x="5171" y="1285"/>
                    </a:cubicBezTo>
                    <a:cubicBezTo>
                      <a:pt x="5026" y="1274"/>
                      <a:pt x="4881" y="1270"/>
                      <a:pt x="4736" y="1270"/>
                    </a:cubicBezTo>
                    <a:cubicBezTo>
                      <a:pt x="4572" y="1270"/>
                      <a:pt x="4408" y="1275"/>
                      <a:pt x="4247" y="1280"/>
                    </a:cubicBezTo>
                    <a:cubicBezTo>
                      <a:pt x="4150" y="1283"/>
                      <a:pt x="4053" y="1285"/>
                      <a:pt x="3956" y="1288"/>
                    </a:cubicBezTo>
                    <a:cubicBezTo>
                      <a:pt x="3930" y="1289"/>
                      <a:pt x="3904" y="1289"/>
                      <a:pt x="3879" y="1289"/>
                    </a:cubicBezTo>
                    <a:cubicBezTo>
                      <a:pt x="3714" y="1289"/>
                      <a:pt x="3548" y="1278"/>
                      <a:pt x="3389" y="1269"/>
                    </a:cubicBezTo>
                    <a:cubicBezTo>
                      <a:pt x="3227" y="1260"/>
                      <a:pt x="3061" y="1250"/>
                      <a:pt x="2895" y="12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8" name="Google Shape;1758;p26"/>
            <p:cNvGrpSpPr/>
            <p:nvPr/>
          </p:nvGrpSpPr>
          <p:grpSpPr>
            <a:xfrm rot="-5400000">
              <a:off x="-968767" y="2441248"/>
              <a:ext cx="543920" cy="2461031"/>
              <a:chOff x="3416200" y="1908925"/>
              <a:chExt cx="291975" cy="1321075"/>
            </a:xfrm>
          </p:grpSpPr>
          <p:sp>
            <p:nvSpPr>
              <p:cNvPr id="1759" name="Google Shape;1759;p26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6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26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26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26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26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26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26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26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26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26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26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6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26"/>
            <p:cNvGrpSpPr/>
            <p:nvPr/>
          </p:nvGrpSpPr>
          <p:grpSpPr>
            <a:xfrm rot="10800000">
              <a:off x="-1413075" y="2915615"/>
              <a:ext cx="1817570" cy="484189"/>
              <a:chOff x="6959925" y="3849675"/>
              <a:chExt cx="918800" cy="244750"/>
            </a:xfrm>
          </p:grpSpPr>
          <p:sp>
            <p:nvSpPr>
              <p:cNvPr id="1773" name="Google Shape;1773;p26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6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26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26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26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26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26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26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26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27"/>
          <p:cNvSpPr txBox="1">
            <a:spLocks noGrp="1"/>
          </p:cNvSpPr>
          <p:nvPr>
            <p:ph type="subTitle" idx="1"/>
          </p:nvPr>
        </p:nvSpPr>
        <p:spPr>
          <a:xfrm>
            <a:off x="2234200" y="20343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27"/>
          <p:cNvSpPr txBox="1">
            <a:spLocks noGrp="1"/>
          </p:cNvSpPr>
          <p:nvPr>
            <p:ph type="subTitle" idx="2"/>
          </p:nvPr>
        </p:nvSpPr>
        <p:spPr>
          <a:xfrm>
            <a:off x="5276000" y="20343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27"/>
          <p:cNvSpPr txBox="1">
            <a:spLocks noGrp="1"/>
          </p:cNvSpPr>
          <p:nvPr>
            <p:ph type="subTitle" idx="3"/>
          </p:nvPr>
        </p:nvSpPr>
        <p:spPr>
          <a:xfrm>
            <a:off x="2234200" y="34677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27"/>
          <p:cNvSpPr txBox="1">
            <a:spLocks noGrp="1"/>
          </p:cNvSpPr>
          <p:nvPr>
            <p:ph type="subTitle" idx="4"/>
          </p:nvPr>
        </p:nvSpPr>
        <p:spPr>
          <a:xfrm>
            <a:off x="5276000" y="34677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27"/>
          <p:cNvSpPr txBox="1">
            <a:spLocks noGrp="1"/>
          </p:cNvSpPr>
          <p:nvPr>
            <p:ph type="subTitle" idx="5"/>
          </p:nvPr>
        </p:nvSpPr>
        <p:spPr>
          <a:xfrm>
            <a:off x="2234200" y="17507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9" name="Google Shape;1789;p27"/>
          <p:cNvSpPr txBox="1">
            <a:spLocks noGrp="1"/>
          </p:cNvSpPr>
          <p:nvPr>
            <p:ph type="subTitle" idx="6"/>
          </p:nvPr>
        </p:nvSpPr>
        <p:spPr>
          <a:xfrm>
            <a:off x="2234200" y="318422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0" name="Google Shape;1790;p27"/>
          <p:cNvSpPr txBox="1">
            <a:spLocks noGrp="1"/>
          </p:cNvSpPr>
          <p:nvPr>
            <p:ph type="subTitle" idx="7"/>
          </p:nvPr>
        </p:nvSpPr>
        <p:spPr>
          <a:xfrm>
            <a:off x="5276000" y="17507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1" name="Google Shape;1791;p27"/>
          <p:cNvSpPr txBox="1">
            <a:spLocks noGrp="1"/>
          </p:cNvSpPr>
          <p:nvPr>
            <p:ph type="subTitle" idx="8"/>
          </p:nvPr>
        </p:nvSpPr>
        <p:spPr>
          <a:xfrm>
            <a:off x="5276000" y="318422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2" name="Google Shape;1792;p27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3" name="Google Shape;1793;p27"/>
          <p:cNvGrpSpPr/>
          <p:nvPr/>
        </p:nvGrpSpPr>
        <p:grpSpPr>
          <a:xfrm>
            <a:off x="-4236028" y="4840462"/>
            <a:ext cx="17689997" cy="194169"/>
            <a:chOff x="-4236028" y="4840462"/>
            <a:chExt cx="17689997" cy="194169"/>
          </a:xfrm>
        </p:grpSpPr>
        <p:sp>
          <p:nvSpPr>
            <p:cNvPr id="1794" name="Google Shape;1794;p27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7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6" name="Google Shape;1796;p27"/>
          <p:cNvGrpSpPr/>
          <p:nvPr/>
        </p:nvGrpSpPr>
        <p:grpSpPr>
          <a:xfrm>
            <a:off x="-2103496" y="2385475"/>
            <a:ext cx="13326890" cy="2544506"/>
            <a:chOff x="-2103496" y="2385475"/>
            <a:chExt cx="13326890" cy="2544506"/>
          </a:xfrm>
        </p:grpSpPr>
        <p:grpSp>
          <p:nvGrpSpPr>
            <p:cNvPr id="1797" name="Google Shape;1797;p27"/>
            <p:cNvGrpSpPr/>
            <p:nvPr/>
          </p:nvGrpSpPr>
          <p:grpSpPr>
            <a:xfrm rot="5400000">
              <a:off x="9611161" y="3038236"/>
              <a:ext cx="328988" cy="2363927"/>
              <a:chOff x="3010050" y="1961050"/>
              <a:chExt cx="176600" cy="1268950"/>
            </a:xfrm>
          </p:grpSpPr>
          <p:sp>
            <p:nvSpPr>
              <p:cNvPr id="1798" name="Google Shape;1798;p27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27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27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27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27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27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27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27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27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27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27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27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27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1" name="Google Shape;1811;p27"/>
            <p:cNvGrpSpPr/>
            <p:nvPr/>
          </p:nvGrpSpPr>
          <p:grpSpPr>
            <a:xfrm rot="5400000">
              <a:off x="9669327" y="3423657"/>
              <a:ext cx="545275" cy="2467372"/>
              <a:chOff x="1325375" y="1908925"/>
              <a:chExt cx="291950" cy="1321075"/>
            </a:xfrm>
          </p:grpSpPr>
          <p:sp>
            <p:nvSpPr>
              <p:cNvPr id="1812" name="Google Shape;1812;p27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27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7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7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7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27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27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7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7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7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27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27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4" name="Google Shape;1824;p27"/>
            <p:cNvGrpSpPr/>
            <p:nvPr/>
          </p:nvGrpSpPr>
          <p:grpSpPr>
            <a:xfrm rot="-5400000">
              <a:off x="9720919" y="2173607"/>
              <a:ext cx="543920" cy="2461031"/>
              <a:chOff x="3416200" y="1908925"/>
              <a:chExt cx="291975" cy="1321075"/>
            </a:xfrm>
          </p:grpSpPr>
          <p:sp>
            <p:nvSpPr>
              <p:cNvPr id="1825" name="Google Shape;1825;p27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27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27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27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27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27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27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27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7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27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27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27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27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8" name="Google Shape;1838;p27"/>
            <p:cNvGrpSpPr/>
            <p:nvPr/>
          </p:nvGrpSpPr>
          <p:grpSpPr>
            <a:xfrm rot="-5400000" flipH="1">
              <a:off x="-1059525" y="3356442"/>
              <a:ext cx="685966" cy="2461077"/>
              <a:chOff x="2412300" y="1908900"/>
              <a:chExt cx="368225" cy="1321100"/>
            </a:xfrm>
          </p:grpSpPr>
          <p:sp>
            <p:nvSpPr>
              <p:cNvPr id="1839" name="Google Shape;1839;p27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27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27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27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27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27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27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7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7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7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7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7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7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2" name="Google Shape;1852;p27"/>
            <p:cNvGrpSpPr/>
            <p:nvPr/>
          </p:nvGrpSpPr>
          <p:grpSpPr>
            <a:xfrm>
              <a:off x="-1755951" y="3857544"/>
              <a:ext cx="2236596" cy="386456"/>
              <a:chOff x="5100638" y="3089000"/>
              <a:chExt cx="998525" cy="172525"/>
            </a:xfrm>
          </p:grpSpPr>
          <p:sp>
            <p:nvSpPr>
              <p:cNvPr id="1853" name="Google Shape;1853;p27"/>
              <p:cNvSpPr/>
              <p:nvPr/>
            </p:nvSpPr>
            <p:spPr>
              <a:xfrm>
                <a:off x="5551438" y="3089000"/>
                <a:ext cx="54772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6900" extrusionOk="0">
                    <a:moveTo>
                      <a:pt x="1" y="1"/>
                    </a:moveTo>
                    <a:lnTo>
                      <a:pt x="1" y="6900"/>
                    </a:lnTo>
                    <a:lnTo>
                      <a:pt x="18462" y="6900"/>
                    </a:lnTo>
                    <a:cubicBezTo>
                      <a:pt x="20367" y="6900"/>
                      <a:pt x="21909" y="5354"/>
                      <a:pt x="21909" y="3450"/>
                    </a:cubicBezTo>
                    <a:cubicBezTo>
                      <a:pt x="21909" y="2497"/>
                      <a:pt x="21523" y="1635"/>
                      <a:pt x="20900" y="1011"/>
                    </a:cubicBezTo>
                    <a:cubicBezTo>
                      <a:pt x="20276" y="387"/>
                      <a:pt x="19414" y="1"/>
                      <a:pt x="18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7"/>
              <p:cNvSpPr/>
              <p:nvPr/>
            </p:nvSpPr>
            <p:spPr>
              <a:xfrm>
                <a:off x="5100638" y="3089000"/>
                <a:ext cx="678875" cy="172525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6901" extrusionOk="0">
                    <a:moveTo>
                      <a:pt x="335" y="1"/>
                    </a:moveTo>
                    <a:cubicBezTo>
                      <a:pt x="151" y="1"/>
                      <a:pt x="1" y="151"/>
                      <a:pt x="1" y="336"/>
                    </a:cubicBezTo>
                    <a:cubicBezTo>
                      <a:pt x="1" y="520"/>
                      <a:pt x="151" y="669"/>
                      <a:pt x="335" y="669"/>
                    </a:cubicBezTo>
                    <a:lnTo>
                      <a:pt x="23360" y="669"/>
                    </a:lnTo>
                    <a:cubicBezTo>
                      <a:pt x="24857" y="669"/>
                      <a:pt x="26069" y="1882"/>
                      <a:pt x="26069" y="3379"/>
                    </a:cubicBezTo>
                    <a:cubicBezTo>
                      <a:pt x="26069" y="4874"/>
                      <a:pt x="24857" y="6087"/>
                      <a:pt x="23360" y="6087"/>
                    </a:cubicBezTo>
                    <a:lnTo>
                      <a:pt x="335" y="6087"/>
                    </a:lnTo>
                    <a:cubicBezTo>
                      <a:pt x="151" y="6087"/>
                      <a:pt x="1" y="6236"/>
                      <a:pt x="1" y="6422"/>
                    </a:cubicBezTo>
                    <a:lnTo>
                      <a:pt x="1" y="6567"/>
                    </a:lnTo>
                    <a:cubicBezTo>
                      <a:pt x="1" y="6751"/>
                      <a:pt x="151" y="6901"/>
                      <a:pt x="335" y="6901"/>
                    </a:cubicBezTo>
                    <a:lnTo>
                      <a:pt x="23613" y="6901"/>
                    </a:lnTo>
                    <a:cubicBezTo>
                      <a:pt x="25510" y="6900"/>
                      <a:pt x="27110" y="5401"/>
                      <a:pt x="27140" y="3504"/>
                    </a:cubicBezTo>
                    <a:cubicBezTo>
                      <a:pt x="27154" y="2529"/>
                      <a:pt x="26766" y="1647"/>
                      <a:pt x="26132" y="1011"/>
                    </a:cubicBezTo>
                    <a:cubicBezTo>
                      <a:pt x="25507" y="387"/>
                      <a:pt x="24645" y="1"/>
                      <a:pt x="23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7"/>
              <p:cNvSpPr/>
              <p:nvPr/>
            </p:nvSpPr>
            <p:spPr>
              <a:xfrm>
                <a:off x="5125613" y="3105725"/>
                <a:ext cx="6267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5418" extrusionOk="0">
                    <a:moveTo>
                      <a:pt x="1" y="0"/>
                    </a:moveTo>
                    <a:lnTo>
                      <a:pt x="1" y="5418"/>
                    </a:lnTo>
                    <a:lnTo>
                      <a:pt x="22361" y="5418"/>
                    </a:lnTo>
                    <a:cubicBezTo>
                      <a:pt x="23858" y="5418"/>
                      <a:pt x="25070" y="4205"/>
                      <a:pt x="25070" y="2710"/>
                    </a:cubicBezTo>
                    <a:cubicBezTo>
                      <a:pt x="25070" y="1213"/>
                      <a:pt x="23858" y="0"/>
                      <a:pt x="22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7"/>
              <p:cNvSpPr/>
              <p:nvPr/>
            </p:nvSpPr>
            <p:spPr>
              <a:xfrm>
                <a:off x="5821638" y="3137600"/>
                <a:ext cx="2209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2868" extrusionOk="0">
                    <a:moveTo>
                      <a:pt x="122" y="0"/>
                    </a:moveTo>
                    <a:cubicBezTo>
                      <a:pt x="122" y="68"/>
                      <a:pt x="67" y="122"/>
                      <a:pt x="1" y="122"/>
                    </a:cubicBezTo>
                    <a:lnTo>
                      <a:pt x="1" y="2746"/>
                    </a:lnTo>
                    <a:cubicBezTo>
                      <a:pt x="67" y="2746"/>
                      <a:pt x="122" y="2800"/>
                      <a:pt x="122" y="2868"/>
                    </a:cubicBezTo>
                    <a:lnTo>
                      <a:pt x="8715" y="2868"/>
                    </a:lnTo>
                    <a:cubicBezTo>
                      <a:pt x="8715" y="2800"/>
                      <a:pt x="8769" y="2746"/>
                      <a:pt x="8837" y="2746"/>
                    </a:cubicBezTo>
                    <a:lnTo>
                      <a:pt x="8837" y="122"/>
                    </a:lnTo>
                    <a:cubicBezTo>
                      <a:pt x="8769" y="122"/>
                      <a:pt x="8715" y="68"/>
                      <a:pt x="87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7"/>
              <p:cNvSpPr/>
              <p:nvPr/>
            </p:nvSpPr>
            <p:spPr>
              <a:xfrm>
                <a:off x="5862938" y="3164225"/>
                <a:ext cx="1407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738" extrusionOk="0">
                    <a:moveTo>
                      <a:pt x="2296" y="1"/>
                    </a:moveTo>
                    <a:cubicBezTo>
                      <a:pt x="2264" y="1"/>
                      <a:pt x="2231" y="6"/>
                      <a:pt x="2197" y="17"/>
                    </a:cubicBezTo>
                    <a:cubicBezTo>
                      <a:pt x="2064" y="60"/>
                      <a:pt x="2009" y="196"/>
                      <a:pt x="1988" y="327"/>
                    </a:cubicBezTo>
                    <a:cubicBezTo>
                      <a:pt x="1956" y="524"/>
                      <a:pt x="2113" y="737"/>
                      <a:pt x="2317" y="737"/>
                    </a:cubicBezTo>
                    <a:cubicBezTo>
                      <a:pt x="2332" y="737"/>
                      <a:pt x="2347" y="736"/>
                      <a:pt x="2362" y="733"/>
                    </a:cubicBezTo>
                    <a:cubicBezTo>
                      <a:pt x="2550" y="704"/>
                      <a:pt x="2719" y="471"/>
                      <a:pt x="2650" y="282"/>
                    </a:cubicBezTo>
                    <a:cubicBezTo>
                      <a:pt x="2629" y="227"/>
                      <a:pt x="2600" y="177"/>
                      <a:pt x="2561" y="131"/>
                    </a:cubicBezTo>
                    <a:cubicBezTo>
                      <a:pt x="2492" y="53"/>
                      <a:pt x="2399" y="1"/>
                      <a:pt x="2296" y="1"/>
                    </a:cubicBezTo>
                    <a:close/>
                    <a:moveTo>
                      <a:pt x="340" y="2"/>
                    </a:moveTo>
                    <a:cubicBezTo>
                      <a:pt x="308" y="2"/>
                      <a:pt x="275" y="7"/>
                      <a:pt x="242" y="18"/>
                    </a:cubicBezTo>
                    <a:cubicBezTo>
                      <a:pt x="108" y="62"/>
                      <a:pt x="52" y="196"/>
                      <a:pt x="31" y="328"/>
                    </a:cubicBezTo>
                    <a:cubicBezTo>
                      <a:pt x="0" y="527"/>
                      <a:pt x="158" y="738"/>
                      <a:pt x="362" y="738"/>
                    </a:cubicBezTo>
                    <a:cubicBezTo>
                      <a:pt x="376" y="738"/>
                      <a:pt x="391" y="736"/>
                      <a:pt x="406" y="734"/>
                    </a:cubicBezTo>
                    <a:cubicBezTo>
                      <a:pt x="596" y="704"/>
                      <a:pt x="763" y="472"/>
                      <a:pt x="693" y="284"/>
                    </a:cubicBezTo>
                    <a:cubicBezTo>
                      <a:pt x="675" y="227"/>
                      <a:pt x="644" y="177"/>
                      <a:pt x="606" y="132"/>
                    </a:cubicBezTo>
                    <a:cubicBezTo>
                      <a:pt x="537" y="54"/>
                      <a:pt x="443" y="2"/>
                      <a:pt x="340" y="2"/>
                    </a:cubicBezTo>
                    <a:close/>
                    <a:moveTo>
                      <a:pt x="1319" y="2"/>
                    </a:moveTo>
                    <a:cubicBezTo>
                      <a:pt x="1286" y="2"/>
                      <a:pt x="1253" y="7"/>
                      <a:pt x="1220" y="18"/>
                    </a:cubicBezTo>
                    <a:cubicBezTo>
                      <a:pt x="1086" y="62"/>
                      <a:pt x="1030" y="196"/>
                      <a:pt x="1010" y="328"/>
                    </a:cubicBezTo>
                    <a:cubicBezTo>
                      <a:pt x="979" y="527"/>
                      <a:pt x="1137" y="738"/>
                      <a:pt x="1340" y="738"/>
                    </a:cubicBezTo>
                    <a:cubicBezTo>
                      <a:pt x="1355" y="738"/>
                      <a:pt x="1370" y="736"/>
                      <a:pt x="1384" y="734"/>
                    </a:cubicBezTo>
                    <a:cubicBezTo>
                      <a:pt x="1575" y="704"/>
                      <a:pt x="1742" y="472"/>
                      <a:pt x="1672" y="284"/>
                    </a:cubicBezTo>
                    <a:cubicBezTo>
                      <a:pt x="1652" y="227"/>
                      <a:pt x="1622" y="177"/>
                      <a:pt x="1584" y="132"/>
                    </a:cubicBezTo>
                    <a:cubicBezTo>
                      <a:pt x="1516" y="54"/>
                      <a:pt x="1422" y="2"/>
                      <a:pt x="1319" y="2"/>
                    </a:cubicBezTo>
                    <a:close/>
                    <a:moveTo>
                      <a:pt x="3251" y="2"/>
                    </a:moveTo>
                    <a:cubicBezTo>
                      <a:pt x="3219" y="2"/>
                      <a:pt x="3186" y="7"/>
                      <a:pt x="3152" y="18"/>
                    </a:cubicBezTo>
                    <a:cubicBezTo>
                      <a:pt x="3019" y="62"/>
                      <a:pt x="2962" y="196"/>
                      <a:pt x="2942" y="328"/>
                    </a:cubicBezTo>
                    <a:cubicBezTo>
                      <a:pt x="2911" y="527"/>
                      <a:pt x="3068" y="738"/>
                      <a:pt x="3272" y="738"/>
                    </a:cubicBezTo>
                    <a:cubicBezTo>
                      <a:pt x="3287" y="738"/>
                      <a:pt x="3301" y="736"/>
                      <a:pt x="3316" y="734"/>
                    </a:cubicBezTo>
                    <a:cubicBezTo>
                      <a:pt x="3506" y="704"/>
                      <a:pt x="3673" y="472"/>
                      <a:pt x="3604" y="284"/>
                    </a:cubicBezTo>
                    <a:cubicBezTo>
                      <a:pt x="3586" y="227"/>
                      <a:pt x="3555" y="177"/>
                      <a:pt x="3516" y="132"/>
                    </a:cubicBezTo>
                    <a:cubicBezTo>
                      <a:pt x="3448" y="54"/>
                      <a:pt x="3354" y="2"/>
                      <a:pt x="3251" y="2"/>
                    </a:cubicBezTo>
                    <a:close/>
                    <a:moveTo>
                      <a:pt x="4229" y="2"/>
                    </a:moveTo>
                    <a:cubicBezTo>
                      <a:pt x="4197" y="2"/>
                      <a:pt x="4164" y="7"/>
                      <a:pt x="4131" y="18"/>
                    </a:cubicBezTo>
                    <a:cubicBezTo>
                      <a:pt x="3997" y="62"/>
                      <a:pt x="3941" y="196"/>
                      <a:pt x="3920" y="328"/>
                    </a:cubicBezTo>
                    <a:cubicBezTo>
                      <a:pt x="3889" y="527"/>
                      <a:pt x="4048" y="738"/>
                      <a:pt x="4251" y="738"/>
                    </a:cubicBezTo>
                    <a:cubicBezTo>
                      <a:pt x="4265" y="738"/>
                      <a:pt x="4280" y="736"/>
                      <a:pt x="4295" y="734"/>
                    </a:cubicBezTo>
                    <a:cubicBezTo>
                      <a:pt x="4485" y="704"/>
                      <a:pt x="4652" y="472"/>
                      <a:pt x="4582" y="284"/>
                    </a:cubicBezTo>
                    <a:cubicBezTo>
                      <a:pt x="4563" y="227"/>
                      <a:pt x="4532" y="177"/>
                      <a:pt x="4495" y="132"/>
                    </a:cubicBezTo>
                    <a:cubicBezTo>
                      <a:pt x="4426" y="54"/>
                      <a:pt x="4332" y="2"/>
                      <a:pt x="4229" y="2"/>
                    </a:cubicBezTo>
                    <a:close/>
                    <a:moveTo>
                      <a:pt x="5207" y="2"/>
                    </a:moveTo>
                    <a:cubicBezTo>
                      <a:pt x="5175" y="2"/>
                      <a:pt x="5142" y="7"/>
                      <a:pt x="5109" y="18"/>
                    </a:cubicBezTo>
                    <a:cubicBezTo>
                      <a:pt x="4975" y="62"/>
                      <a:pt x="4918" y="196"/>
                      <a:pt x="4898" y="328"/>
                    </a:cubicBezTo>
                    <a:cubicBezTo>
                      <a:pt x="4867" y="527"/>
                      <a:pt x="5024" y="738"/>
                      <a:pt x="5228" y="738"/>
                    </a:cubicBezTo>
                    <a:cubicBezTo>
                      <a:pt x="5243" y="738"/>
                      <a:pt x="5257" y="736"/>
                      <a:pt x="5272" y="734"/>
                    </a:cubicBezTo>
                    <a:cubicBezTo>
                      <a:pt x="5463" y="704"/>
                      <a:pt x="5630" y="472"/>
                      <a:pt x="5560" y="284"/>
                    </a:cubicBezTo>
                    <a:cubicBezTo>
                      <a:pt x="5540" y="227"/>
                      <a:pt x="5511" y="177"/>
                      <a:pt x="5472" y="132"/>
                    </a:cubicBezTo>
                    <a:cubicBezTo>
                      <a:pt x="5404" y="54"/>
                      <a:pt x="5310" y="2"/>
                      <a:pt x="52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7"/>
              <p:cNvSpPr/>
              <p:nvPr/>
            </p:nvSpPr>
            <p:spPr>
              <a:xfrm>
                <a:off x="5125613" y="3125800"/>
                <a:ext cx="5673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695" h="3889" extrusionOk="0">
                    <a:moveTo>
                      <a:pt x="1" y="1"/>
                    </a:moveTo>
                    <a:lnTo>
                      <a:pt x="1" y="631"/>
                    </a:lnTo>
                    <a:lnTo>
                      <a:pt x="22666" y="631"/>
                    </a:lnTo>
                    <a:cubicBezTo>
                      <a:pt x="22681" y="631"/>
                      <a:pt x="22693" y="619"/>
                      <a:pt x="22694" y="604"/>
                    </a:cubicBezTo>
                    <a:lnTo>
                      <a:pt x="22694" y="27"/>
                    </a:lnTo>
                    <a:cubicBezTo>
                      <a:pt x="22694" y="12"/>
                      <a:pt x="22682" y="1"/>
                      <a:pt x="22667" y="1"/>
                    </a:cubicBezTo>
                    <a:close/>
                    <a:moveTo>
                      <a:pt x="1" y="1631"/>
                    </a:moveTo>
                    <a:lnTo>
                      <a:pt x="1" y="2261"/>
                    </a:lnTo>
                    <a:lnTo>
                      <a:pt x="22667" y="2261"/>
                    </a:lnTo>
                    <a:cubicBezTo>
                      <a:pt x="22681" y="2261"/>
                      <a:pt x="22693" y="2249"/>
                      <a:pt x="22693" y="2234"/>
                    </a:cubicBezTo>
                    <a:lnTo>
                      <a:pt x="22693" y="1657"/>
                    </a:lnTo>
                    <a:cubicBezTo>
                      <a:pt x="22693" y="1642"/>
                      <a:pt x="22681" y="1631"/>
                      <a:pt x="22666" y="1631"/>
                    </a:cubicBezTo>
                    <a:close/>
                    <a:moveTo>
                      <a:pt x="1" y="3260"/>
                    </a:moveTo>
                    <a:lnTo>
                      <a:pt x="1" y="3889"/>
                    </a:lnTo>
                    <a:lnTo>
                      <a:pt x="22667" y="3889"/>
                    </a:lnTo>
                    <a:cubicBezTo>
                      <a:pt x="22681" y="3889"/>
                      <a:pt x="22693" y="3877"/>
                      <a:pt x="22693" y="3862"/>
                    </a:cubicBezTo>
                    <a:lnTo>
                      <a:pt x="22693" y="3286"/>
                    </a:lnTo>
                    <a:cubicBezTo>
                      <a:pt x="22693" y="3271"/>
                      <a:pt x="22681" y="3260"/>
                      <a:pt x="22666" y="3260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1859;p27"/>
            <p:cNvGrpSpPr/>
            <p:nvPr/>
          </p:nvGrpSpPr>
          <p:grpSpPr>
            <a:xfrm rot="10800000">
              <a:off x="-1755938" y="3551407"/>
              <a:ext cx="2078795" cy="306152"/>
              <a:chOff x="5178325" y="1049075"/>
              <a:chExt cx="928075" cy="136675"/>
            </a:xfrm>
          </p:grpSpPr>
          <p:sp>
            <p:nvSpPr>
              <p:cNvPr id="1860" name="Google Shape;1860;p27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7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7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7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7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7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6" name="Google Shape;1866;p27"/>
            <p:cNvGrpSpPr/>
            <p:nvPr/>
          </p:nvGrpSpPr>
          <p:grpSpPr>
            <a:xfrm flipH="1">
              <a:off x="-1648899" y="3003154"/>
              <a:ext cx="2058020" cy="548240"/>
              <a:chOff x="6959925" y="3849675"/>
              <a:chExt cx="918800" cy="244750"/>
            </a:xfrm>
          </p:grpSpPr>
          <p:sp>
            <p:nvSpPr>
              <p:cNvPr id="1867" name="Google Shape;1867;p27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7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7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27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27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27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27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27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27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6" name="Google Shape;1876;p27"/>
            <p:cNvGrpSpPr/>
            <p:nvPr/>
          </p:nvGrpSpPr>
          <p:grpSpPr>
            <a:xfrm rot="10800000">
              <a:off x="8623472" y="3677352"/>
              <a:ext cx="1963472" cy="378409"/>
              <a:chOff x="6962375" y="1840000"/>
              <a:chExt cx="876550" cy="168925"/>
            </a:xfrm>
          </p:grpSpPr>
          <p:sp>
            <p:nvSpPr>
              <p:cNvPr id="1877" name="Google Shape;1877;p27"/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27"/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27"/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27"/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27"/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2" name="Google Shape;1882;p27"/>
            <p:cNvGrpSpPr/>
            <p:nvPr/>
          </p:nvGrpSpPr>
          <p:grpSpPr>
            <a:xfrm>
              <a:off x="-1604191" y="2714461"/>
              <a:ext cx="2013326" cy="288685"/>
              <a:chOff x="6919063" y="1049075"/>
              <a:chExt cx="896525" cy="128550"/>
            </a:xfrm>
          </p:grpSpPr>
          <p:sp>
            <p:nvSpPr>
              <p:cNvPr id="1883" name="Google Shape;1883;p27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27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27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27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27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27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27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0" name="Google Shape;1890;p27"/>
            <p:cNvGrpSpPr/>
            <p:nvPr/>
          </p:nvGrpSpPr>
          <p:grpSpPr>
            <a:xfrm rot="-5400000" flipH="1">
              <a:off x="-1086026" y="1368005"/>
              <a:ext cx="328988" cy="2363927"/>
              <a:chOff x="3010050" y="1961050"/>
              <a:chExt cx="176600" cy="1268950"/>
            </a:xfrm>
          </p:grpSpPr>
          <p:sp>
            <p:nvSpPr>
              <p:cNvPr id="1891" name="Google Shape;1891;p27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27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27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27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27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27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27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27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27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27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27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27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7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1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4" name="Google Shape;2044;p31"/>
          <p:cNvGrpSpPr/>
          <p:nvPr/>
        </p:nvGrpSpPr>
        <p:grpSpPr>
          <a:xfrm>
            <a:off x="-4236028" y="4840462"/>
            <a:ext cx="17689997" cy="194169"/>
            <a:chOff x="-4236028" y="4840462"/>
            <a:chExt cx="17689997" cy="194169"/>
          </a:xfrm>
        </p:grpSpPr>
        <p:sp>
          <p:nvSpPr>
            <p:cNvPr id="2045" name="Google Shape;2045;p31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7" name="Google Shape;2047;p31"/>
          <p:cNvGrpSpPr/>
          <p:nvPr/>
        </p:nvGrpSpPr>
        <p:grpSpPr>
          <a:xfrm>
            <a:off x="-2103496" y="2385475"/>
            <a:ext cx="13326890" cy="2544506"/>
            <a:chOff x="-2103496" y="2385475"/>
            <a:chExt cx="13326890" cy="2544506"/>
          </a:xfrm>
        </p:grpSpPr>
        <p:grpSp>
          <p:nvGrpSpPr>
            <p:cNvPr id="2048" name="Google Shape;2048;p31"/>
            <p:cNvGrpSpPr/>
            <p:nvPr/>
          </p:nvGrpSpPr>
          <p:grpSpPr>
            <a:xfrm rot="5400000">
              <a:off x="9611161" y="3038236"/>
              <a:ext cx="328988" cy="2363927"/>
              <a:chOff x="3010050" y="1961050"/>
              <a:chExt cx="176600" cy="1268950"/>
            </a:xfrm>
          </p:grpSpPr>
          <p:sp>
            <p:nvSpPr>
              <p:cNvPr id="2049" name="Google Shape;2049;p31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1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1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1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1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1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1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1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1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1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1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1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1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2" name="Google Shape;2062;p31"/>
            <p:cNvGrpSpPr/>
            <p:nvPr/>
          </p:nvGrpSpPr>
          <p:grpSpPr>
            <a:xfrm rot="5400000">
              <a:off x="9669327" y="3423657"/>
              <a:ext cx="545275" cy="2467372"/>
              <a:chOff x="1325375" y="1908925"/>
              <a:chExt cx="291950" cy="1321075"/>
            </a:xfrm>
          </p:grpSpPr>
          <p:sp>
            <p:nvSpPr>
              <p:cNvPr id="2063" name="Google Shape;2063;p31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1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1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1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1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1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1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1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1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1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1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1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5" name="Google Shape;2075;p31"/>
            <p:cNvGrpSpPr/>
            <p:nvPr/>
          </p:nvGrpSpPr>
          <p:grpSpPr>
            <a:xfrm rot="-5400000">
              <a:off x="9720919" y="2173607"/>
              <a:ext cx="543920" cy="2461031"/>
              <a:chOff x="3416200" y="1908925"/>
              <a:chExt cx="291975" cy="1321075"/>
            </a:xfrm>
          </p:grpSpPr>
          <p:sp>
            <p:nvSpPr>
              <p:cNvPr id="2076" name="Google Shape;2076;p31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1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1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1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1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1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1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1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1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1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1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1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1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9" name="Google Shape;2089;p31"/>
            <p:cNvGrpSpPr/>
            <p:nvPr/>
          </p:nvGrpSpPr>
          <p:grpSpPr>
            <a:xfrm rot="-5400000" flipH="1">
              <a:off x="-1059525" y="3356442"/>
              <a:ext cx="685966" cy="2461077"/>
              <a:chOff x="2412300" y="1908900"/>
              <a:chExt cx="368225" cy="1321100"/>
            </a:xfrm>
          </p:grpSpPr>
          <p:sp>
            <p:nvSpPr>
              <p:cNvPr id="2090" name="Google Shape;2090;p31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1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1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1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1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1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1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1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1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1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1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1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1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3" name="Google Shape;2103;p31"/>
            <p:cNvGrpSpPr/>
            <p:nvPr/>
          </p:nvGrpSpPr>
          <p:grpSpPr>
            <a:xfrm>
              <a:off x="-1755951" y="3857544"/>
              <a:ext cx="2236596" cy="386456"/>
              <a:chOff x="5100638" y="3089000"/>
              <a:chExt cx="998525" cy="172525"/>
            </a:xfrm>
          </p:grpSpPr>
          <p:sp>
            <p:nvSpPr>
              <p:cNvPr id="2104" name="Google Shape;2104;p31"/>
              <p:cNvSpPr/>
              <p:nvPr/>
            </p:nvSpPr>
            <p:spPr>
              <a:xfrm>
                <a:off x="5551438" y="3089000"/>
                <a:ext cx="54772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6900" extrusionOk="0">
                    <a:moveTo>
                      <a:pt x="1" y="1"/>
                    </a:moveTo>
                    <a:lnTo>
                      <a:pt x="1" y="6900"/>
                    </a:lnTo>
                    <a:lnTo>
                      <a:pt x="18462" y="6900"/>
                    </a:lnTo>
                    <a:cubicBezTo>
                      <a:pt x="20367" y="6900"/>
                      <a:pt x="21909" y="5354"/>
                      <a:pt x="21909" y="3450"/>
                    </a:cubicBezTo>
                    <a:cubicBezTo>
                      <a:pt x="21909" y="2497"/>
                      <a:pt x="21523" y="1635"/>
                      <a:pt x="20900" y="1011"/>
                    </a:cubicBezTo>
                    <a:cubicBezTo>
                      <a:pt x="20276" y="387"/>
                      <a:pt x="19414" y="1"/>
                      <a:pt x="18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1"/>
              <p:cNvSpPr/>
              <p:nvPr/>
            </p:nvSpPr>
            <p:spPr>
              <a:xfrm>
                <a:off x="5100638" y="3089000"/>
                <a:ext cx="678875" cy="172525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6901" extrusionOk="0">
                    <a:moveTo>
                      <a:pt x="335" y="1"/>
                    </a:moveTo>
                    <a:cubicBezTo>
                      <a:pt x="151" y="1"/>
                      <a:pt x="1" y="151"/>
                      <a:pt x="1" y="336"/>
                    </a:cubicBezTo>
                    <a:cubicBezTo>
                      <a:pt x="1" y="520"/>
                      <a:pt x="151" y="669"/>
                      <a:pt x="335" y="669"/>
                    </a:cubicBezTo>
                    <a:lnTo>
                      <a:pt x="23360" y="669"/>
                    </a:lnTo>
                    <a:cubicBezTo>
                      <a:pt x="24857" y="669"/>
                      <a:pt x="26069" y="1882"/>
                      <a:pt x="26069" y="3379"/>
                    </a:cubicBezTo>
                    <a:cubicBezTo>
                      <a:pt x="26069" y="4874"/>
                      <a:pt x="24857" y="6087"/>
                      <a:pt x="23360" y="6087"/>
                    </a:cubicBezTo>
                    <a:lnTo>
                      <a:pt x="335" y="6087"/>
                    </a:lnTo>
                    <a:cubicBezTo>
                      <a:pt x="151" y="6087"/>
                      <a:pt x="1" y="6236"/>
                      <a:pt x="1" y="6422"/>
                    </a:cubicBezTo>
                    <a:lnTo>
                      <a:pt x="1" y="6567"/>
                    </a:lnTo>
                    <a:cubicBezTo>
                      <a:pt x="1" y="6751"/>
                      <a:pt x="151" y="6901"/>
                      <a:pt x="335" y="6901"/>
                    </a:cubicBezTo>
                    <a:lnTo>
                      <a:pt x="23613" y="6901"/>
                    </a:lnTo>
                    <a:cubicBezTo>
                      <a:pt x="25510" y="6900"/>
                      <a:pt x="27110" y="5401"/>
                      <a:pt x="27140" y="3504"/>
                    </a:cubicBezTo>
                    <a:cubicBezTo>
                      <a:pt x="27154" y="2529"/>
                      <a:pt x="26766" y="1647"/>
                      <a:pt x="26132" y="1011"/>
                    </a:cubicBezTo>
                    <a:cubicBezTo>
                      <a:pt x="25507" y="387"/>
                      <a:pt x="24645" y="1"/>
                      <a:pt x="23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1"/>
              <p:cNvSpPr/>
              <p:nvPr/>
            </p:nvSpPr>
            <p:spPr>
              <a:xfrm>
                <a:off x="5125613" y="3105725"/>
                <a:ext cx="6267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5418" extrusionOk="0">
                    <a:moveTo>
                      <a:pt x="1" y="0"/>
                    </a:moveTo>
                    <a:lnTo>
                      <a:pt x="1" y="5418"/>
                    </a:lnTo>
                    <a:lnTo>
                      <a:pt x="22361" y="5418"/>
                    </a:lnTo>
                    <a:cubicBezTo>
                      <a:pt x="23858" y="5418"/>
                      <a:pt x="25070" y="4205"/>
                      <a:pt x="25070" y="2710"/>
                    </a:cubicBezTo>
                    <a:cubicBezTo>
                      <a:pt x="25070" y="1213"/>
                      <a:pt x="23858" y="0"/>
                      <a:pt x="22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1"/>
              <p:cNvSpPr/>
              <p:nvPr/>
            </p:nvSpPr>
            <p:spPr>
              <a:xfrm>
                <a:off x="5821638" y="3137600"/>
                <a:ext cx="2209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2868" extrusionOk="0">
                    <a:moveTo>
                      <a:pt x="122" y="0"/>
                    </a:moveTo>
                    <a:cubicBezTo>
                      <a:pt x="122" y="68"/>
                      <a:pt x="67" y="122"/>
                      <a:pt x="1" y="122"/>
                    </a:cubicBezTo>
                    <a:lnTo>
                      <a:pt x="1" y="2746"/>
                    </a:lnTo>
                    <a:cubicBezTo>
                      <a:pt x="67" y="2746"/>
                      <a:pt x="122" y="2800"/>
                      <a:pt x="122" y="2868"/>
                    </a:cubicBezTo>
                    <a:lnTo>
                      <a:pt x="8715" y="2868"/>
                    </a:lnTo>
                    <a:cubicBezTo>
                      <a:pt x="8715" y="2800"/>
                      <a:pt x="8769" y="2746"/>
                      <a:pt x="8837" y="2746"/>
                    </a:cubicBezTo>
                    <a:lnTo>
                      <a:pt x="8837" y="122"/>
                    </a:lnTo>
                    <a:cubicBezTo>
                      <a:pt x="8769" y="122"/>
                      <a:pt x="8715" y="68"/>
                      <a:pt x="87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1"/>
              <p:cNvSpPr/>
              <p:nvPr/>
            </p:nvSpPr>
            <p:spPr>
              <a:xfrm>
                <a:off x="5862938" y="3164225"/>
                <a:ext cx="1407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738" extrusionOk="0">
                    <a:moveTo>
                      <a:pt x="2296" y="1"/>
                    </a:moveTo>
                    <a:cubicBezTo>
                      <a:pt x="2264" y="1"/>
                      <a:pt x="2231" y="6"/>
                      <a:pt x="2197" y="17"/>
                    </a:cubicBezTo>
                    <a:cubicBezTo>
                      <a:pt x="2064" y="60"/>
                      <a:pt x="2009" y="196"/>
                      <a:pt x="1988" y="327"/>
                    </a:cubicBezTo>
                    <a:cubicBezTo>
                      <a:pt x="1956" y="524"/>
                      <a:pt x="2113" y="737"/>
                      <a:pt x="2317" y="737"/>
                    </a:cubicBezTo>
                    <a:cubicBezTo>
                      <a:pt x="2332" y="737"/>
                      <a:pt x="2347" y="736"/>
                      <a:pt x="2362" y="733"/>
                    </a:cubicBezTo>
                    <a:cubicBezTo>
                      <a:pt x="2550" y="704"/>
                      <a:pt x="2719" y="471"/>
                      <a:pt x="2650" y="282"/>
                    </a:cubicBezTo>
                    <a:cubicBezTo>
                      <a:pt x="2629" y="227"/>
                      <a:pt x="2600" y="177"/>
                      <a:pt x="2561" y="131"/>
                    </a:cubicBezTo>
                    <a:cubicBezTo>
                      <a:pt x="2492" y="53"/>
                      <a:pt x="2399" y="1"/>
                      <a:pt x="2296" y="1"/>
                    </a:cubicBezTo>
                    <a:close/>
                    <a:moveTo>
                      <a:pt x="340" y="2"/>
                    </a:moveTo>
                    <a:cubicBezTo>
                      <a:pt x="308" y="2"/>
                      <a:pt x="275" y="7"/>
                      <a:pt x="242" y="18"/>
                    </a:cubicBezTo>
                    <a:cubicBezTo>
                      <a:pt x="108" y="62"/>
                      <a:pt x="52" y="196"/>
                      <a:pt x="31" y="328"/>
                    </a:cubicBezTo>
                    <a:cubicBezTo>
                      <a:pt x="0" y="527"/>
                      <a:pt x="158" y="738"/>
                      <a:pt x="362" y="738"/>
                    </a:cubicBezTo>
                    <a:cubicBezTo>
                      <a:pt x="376" y="738"/>
                      <a:pt x="391" y="736"/>
                      <a:pt x="406" y="734"/>
                    </a:cubicBezTo>
                    <a:cubicBezTo>
                      <a:pt x="596" y="704"/>
                      <a:pt x="763" y="472"/>
                      <a:pt x="693" y="284"/>
                    </a:cubicBezTo>
                    <a:cubicBezTo>
                      <a:pt x="675" y="227"/>
                      <a:pt x="644" y="177"/>
                      <a:pt x="606" y="132"/>
                    </a:cubicBezTo>
                    <a:cubicBezTo>
                      <a:pt x="537" y="54"/>
                      <a:pt x="443" y="2"/>
                      <a:pt x="340" y="2"/>
                    </a:cubicBezTo>
                    <a:close/>
                    <a:moveTo>
                      <a:pt x="1319" y="2"/>
                    </a:moveTo>
                    <a:cubicBezTo>
                      <a:pt x="1286" y="2"/>
                      <a:pt x="1253" y="7"/>
                      <a:pt x="1220" y="18"/>
                    </a:cubicBezTo>
                    <a:cubicBezTo>
                      <a:pt x="1086" y="62"/>
                      <a:pt x="1030" y="196"/>
                      <a:pt x="1010" y="328"/>
                    </a:cubicBezTo>
                    <a:cubicBezTo>
                      <a:pt x="979" y="527"/>
                      <a:pt x="1137" y="738"/>
                      <a:pt x="1340" y="738"/>
                    </a:cubicBezTo>
                    <a:cubicBezTo>
                      <a:pt x="1355" y="738"/>
                      <a:pt x="1370" y="736"/>
                      <a:pt x="1384" y="734"/>
                    </a:cubicBezTo>
                    <a:cubicBezTo>
                      <a:pt x="1575" y="704"/>
                      <a:pt x="1742" y="472"/>
                      <a:pt x="1672" y="284"/>
                    </a:cubicBezTo>
                    <a:cubicBezTo>
                      <a:pt x="1652" y="227"/>
                      <a:pt x="1622" y="177"/>
                      <a:pt x="1584" y="132"/>
                    </a:cubicBezTo>
                    <a:cubicBezTo>
                      <a:pt x="1516" y="54"/>
                      <a:pt x="1422" y="2"/>
                      <a:pt x="1319" y="2"/>
                    </a:cubicBezTo>
                    <a:close/>
                    <a:moveTo>
                      <a:pt x="3251" y="2"/>
                    </a:moveTo>
                    <a:cubicBezTo>
                      <a:pt x="3219" y="2"/>
                      <a:pt x="3186" y="7"/>
                      <a:pt x="3152" y="18"/>
                    </a:cubicBezTo>
                    <a:cubicBezTo>
                      <a:pt x="3019" y="62"/>
                      <a:pt x="2962" y="196"/>
                      <a:pt x="2942" y="328"/>
                    </a:cubicBezTo>
                    <a:cubicBezTo>
                      <a:pt x="2911" y="527"/>
                      <a:pt x="3068" y="738"/>
                      <a:pt x="3272" y="738"/>
                    </a:cubicBezTo>
                    <a:cubicBezTo>
                      <a:pt x="3287" y="738"/>
                      <a:pt x="3301" y="736"/>
                      <a:pt x="3316" y="734"/>
                    </a:cubicBezTo>
                    <a:cubicBezTo>
                      <a:pt x="3506" y="704"/>
                      <a:pt x="3673" y="472"/>
                      <a:pt x="3604" y="284"/>
                    </a:cubicBezTo>
                    <a:cubicBezTo>
                      <a:pt x="3586" y="227"/>
                      <a:pt x="3555" y="177"/>
                      <a:pt x="3516" y="132"/>
                    </a:cubicBezTo>
                    <a:cubicBezTo>
                      <a:pt x="3448" y="54"/>
                      <a:pt x="3354" y="2"/>
                      <a:pt x="3251" y="2"/>
                    </a:cubicBezTo>
                    <a:close/>
                    <a:moveTo>
                      <a:pt x="4229" y="2"/>
                    </a:moveTo>
                    <a:cubicBezTo>
                      <a:pt x="4197" y="2"/>
                      <a:pt x="4164" y="7"/>
                      <a:pt x="4131" y="18"/>
                    </a:cubicBezTo>
                    <a:cubicBezTo>
                      <a:pt x="3997" y="62"/>
                      <a:pt x="3941" y="196"/>
                      <a:pt x="3920" y="328"/>
                    </a:cubicBezTo>
                    <a:cubicBezTo>
                      <a:pt x="3889" y="527"/>
                      <a:pt x="4048" y="738"/>
                      <a:pt x="4251" y="738"/>
                    </a:cubicBezTo>
                    <a:cubicBezTo>
                      <a:pt x="4265" y="738"/>
                      <a:pt x="4280" y="736"/>
                      <a:pt x="4295" y="734"/>
                    </a:cubicBezTo>
                    <a:cubicBezTo>
                      <a:pt x="4485" y="704"/>
                      <a:pt x="4652" y="472"/>
                      <a:pt x="4582" y="284"/>
                    </a:cubicBezTo>
                    <a:cubicBezTo>
                      <a:pt x="4563" y="227"/>
                      <a:pt x="4532" y="177"/>
                      <a:pt x="4495" y="132"/>
                    </a:cubicBezTo>
                    <a:cubicBezTo>
                      <a:pt x="4426" y="54"/>
                      <a:pt x="4332" y="2"/>
                      <a:pt x="4229" y="2"/>
                    </a:cubicBezTo>
                    <a:close/>
                    <a:moveTo>
                      <a:pt x="5207" y="2"/>
                    </a:moveTo>
                    <a:cubicBezTo>
                      <a:pt x="5175" y="2"/>
                      <a:pt x="5142" y="7"/>
                      <a:pt x="5109" y="18"/>
                    </a:cubicBezTo>
                    <a:cubicBezTo>
                      <a:pt x="4975" y="62"/>
                      <a:pt x="4918" y="196"/>
                      <a:pt x="4898" y="328"/>
                    </a:cubicBezTo>
                    <a:cubicBezTo>
                      <a:pt x="4867" y="527"/>
                      <a:pt x="5024" y="738"/>
                      <a:pt x="5228" y="738"/>
                    </a:cubicBezTo>
                    <a:cubicBezTo>
                      <a:pt x="5243" y="738"/>
                      <a:pt x="5257" y="736"/>
                      <a:pt x="5272" y="734"/>
                    </a:cubicBezTo>
                    <a:cubicBezTo>
                      <a:pt x="5463" y="704"/>
                      <a:pt x="5630" y="472"/>
                      <a:pt x="5560" y="284"/>
                    </a:cubicBezTo>
                    <a:cubicBezTo>
                      <a:pt x="5540" y="227"/>
                      <a:pt x="5511" y="177"/>
                      <a:pt x="5472" y="132"/>
                    </a:cubicBezTo>
                    <a:cubicBezTo>
                      <a:pt x="5404" y="54"/>
                      <a:pt x="5310" y="2"/>
                      <a:pt x="52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1"/>
              <p:cNvSpPr/>
              <p:nvPr/>
            </p:nvSpPr>
            <p:spPr>
              <a:xfrm>
                <a:off x="5125613" y="3125800"/>
                <a:ext cx="5673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695" h="3889" extrusionOk="0">
                    <a:moveTo>
                      <a:pt x="1" y="1"/>
                    </a:moveTo>
                    <a:lnTo>
                      <a:pt x="1" y="631"/>
                    </a:lnTo>
                    <a:lnTo>
                      <a:pt x="22666" y="631"/>
                    </a:lnTo>
                    <a:cubicBezTo>
                      <a:pt x="22681" y="631"/>
                      <a:pt x="22693" y="619"/>
                      <a:pt x="22694" y="604"/>
                    </a:cubicBezTo>
                    <a:lnTo>
                      <a:pt x="22694" y="27"/>
                    </a:lnTo>
                    <a:cubicBezTo>
                      <a:pt x="22694" y="12"/>
                      <a:pt x="22682" y="1"/>
                      <a:pt x="22667" y="1"/>
                    </a:cubicBezTo>
                    <a:close/>
                    <a:moveTo>
                      <a:pt x="1" y="1631"/>
                    </a:moveTo>
                    <a:lnTo>
                      <a:pt x="1" y="2261"/>
                    </a:lnTo>
                    <a:lnTo>
                      <a:pt x="22667" y="2261"/>
                    </a:lnTo>
                    <a:cubicBezTo>
                      <a:pt x="22681" y="2261"/>
                      <a:pt x="22693" y="2249"/>
                      <a:pt x="22693" y="2234"/>
                    </a:cubicBezTo>
                    <a:lnTo>
                      <a:pt x="22693" y="1657"/>
                    </a:lnTo>
                    <a:cubicBezTo>
                      <a:pt x="22693" y="1642"/>
                      <a:pt x="22681" y="1631"/>
                      <a:pt x="22666" y="1631"/>
                    </a:cubicBezTo>
                    <a:close/>
                    <a:moveTo>
                      <a:pt x="1" y="3260"/>
                    </a:moveTo>
                    <a:lnTo>
                      <a:pt x="1" y="3889"/>
                    </a:lnTo>
                    <a:lnTo>
                      <a:pt x="22667" y="3889"/>
                    </a:lnTo>
                    <a:cubicBezTo>
                      <a:pt x="22681" y="3889"/>
                      <a:pt x="22693" y="3877"/>
                      <a:pt x="22693" y="3862"/>
                    </a:cubicBezTo>
                    <a:lnTo>
                      <a:pt x="22693" y="3286"/>
                    </a:lnTo>
                    <a:cubicBezTo>
                      <a:pt x="22693" y="3271"/>
                      <a:pt x="22681" y="3260"/>
                      <a:pt x="22666" y="3260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1"/>
            <p:cNvGrpSpPr/>
            <p:nvPr/>
          </p:nvGrpSpPr>
          <p:grpSpPr>
            <a:xfrm rot="10800000">
              <a:off x="-1755938" y="3551407"/>
              <a:ext cx="2078795" cy="306152"/>
              <a:chOff x="5178325" y="1049075"/>
              <a:chExt cx="928075" cy="136675"/>
            </a:xfrm>
          </p:grpSpPr>
          <p:sp>
            <p:nvSpPr>
              <p:cNvPr id="2111" name="Google Shape;2111;p31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1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1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1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1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1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7" name="Google Shape;2117;p31"/>
            <p:cNvGrpSpPr/>
            <p:nvPr/>
          </p:nvGrpSpPr>
          <p:grpSpPr>
            <a:xfrm flipH="1">
              <a:off x="-1648899" y="3003154"/>
              <a:ext cx="2058020" cy="548240"/>
              <a:chOff x="6959925" y="3849675"/>
              <a:chExt cx="918800" cy="244750"/>
            </a:xfrm>
          </p:grpSpPr>
          <p:sp>
            <p:nvSpPr>
              <p:cNvPr id="2118" name="Google Shape;2118;p31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1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1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1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1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1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1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1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1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7" name="Google Shape;2127;p31"/>
            <p:cNvGrpSpPr/>
            <p:nvPr/>
          </p:nvGrpSpPr>
          <p:grpSpPr>
            <a:xfrm rot="10800000">
              <a:off x="8623472" y="3677352"/>
              <a:ext cx="1963472" cy="378409"/>
              <a:chOff x="6962375" y="1840000"/>
              <a:chExt cx="876550" cy="168925"/>
            </a:xfrm>
          </p:grpSpPr>
          <p:sp>
            <p:nvSpPr>
              <p:cNvPr id="2128" name="Google Shape;2128;p31"/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1"/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1"/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1"/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1"/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3" name="Google Shape;2133;p31"/>
            <p:cNvGrpSpPr/>
            <p:nvPr/>
          </p:nvGrpSpPr>
          <p:grpSpPr>
            <a:xfrm>
              <a:off x="-1604191" y="2714461"/>
              <a:ext cx="2013326" cy="288685"/>
              <a:chOff x="6919063" y="1049075"/>
              <a:chExt cx="896525" cy="128550"/>
            </a:xfrm>
          </p:grpSpPr>
          <p:sp>
            <p:nvSpPr>
              <p:cNvPr id="2134" name="Google Shape;2134;p31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1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1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1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1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1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1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1" name="Google Shape;2141;p31"/>
            <p:cNvGrpSpPr/>
            <p:nvPr/>
          </p:nvGrpSpPr>
          <p:grpSpPr>
            <a:xfrm rot="-5400000" flipH="1">
              <a:off x="-1086026" y="1368005"/>
              <a:ext cx="328988" cy="2363927"/>
              <a:chOff x="3010050" y="1961050"/>
              <a:chExt cx="176600" cy="1268950"/>
            </a:xfrm>
          </p:grpSpPr>
          <p:sp>
            <p:nvSpPr>
              <p:cNvPr id="2142" name="Google Shape;2142;p31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1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1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1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1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1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1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1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1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1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1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1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1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2"/>
          <p:cNvSpPr/>
          <p:nvPr/>
        </p:nvSpPr>
        <p:spPr>
          <a:xfrm>
            <a:off x="0" y="4604000"/>
            <a:ext cx="9144000" cy="54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32"/>
          <p:cNvSpPr/>
          <p:nvPr/>
        </p:nvSpPr>
        <p:spPr>
          <a:xfrm>
            <a:off x="4579825" y="4737950"/>
            <a:ext cx="4001942" cy="194169"/>
          </a:xfrm>
          <a:custGeom>
            <a:avLst/>
            <a:gdLst/>
            <a:ahLst/>
            <a:cxnLst/>
            <a:rect l="l" t="t" r="r" b="b"/>
            <a:pathLst>
              <a:path w="72925" h="4816" extrusionOk="0">
                <a:moveTo>
                  <a:pt x="36463" y="0"/>
                </a:moveTo>
                <a:cubicBezTo>
                  <a:pt x="26791" y="0"/>
                  <a:pt x="17517" y="254"/>
                  <a:pt x="10679" y="705"/>
                </a:cubicBezTo>
                <a:cubicBezTo>
                  <a:pt x="3842" y="1157"/>
                  <a:pt x="1" y="1769"/>
                  <a:pt x="1" y="2408"/>
                </a:cubicBezTo>
                <a:cubicBezTo>
                  <a:pt x="1" y="3047"/>
                  <a:pt x="3842" y="3659"/>
                  <a:pt x="10679" y="4111"/>
                </a:cubicBezTo>
                <a:cubicBezTo>
                  <a:pt x="17517" y="4562"/>
                  <a:pt x="26791" y="4816"/>
                  <a:pt x="36463" y="4816"/>
                </a:cubicBezTo>
                <a:cubicBezTo>
                  <a:pt x="46133" y="4816"/>
                  <a:pt x="55407" y="4562"/>
                  <a:pt x="62245" y="4111"/>
                </a:cubicBezTo>
                <a:cubicBezTo>
                  <a:pt x="69082" y="3659"/>
                  <a:pt x="72924" y="3047"/>
                  <a:pt x="72924" y="2408"/>
                </a:cubicBezTo>
                <a:cubicBezTo>
                  <a:pt x="72924" y="1769"/>
                  <a:pt x="69082" y="1157"/>
                  <a:pt x="62245" y="705"/>
                </a:cubicBezTo>
                <a:cubicBezTo>
                  <a:pt x="55407" y="254"/>
                  <a:pt x="46133" y="0"/>
                  <a:pt x="36463" y="0"/>
                </a:cubicBezTo>
                <a:close/>
              </a:path>
            </a:pathLst>
          </a:custGeom>
          <a:solidFill>
            <a:srgbClr val="233766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8" name="Google Shape;2158;p32"/>
          <p:cNvGrpSpPr/>
          <p:nvPr/>
        </p:nvGrpSpPr>
        <p:grpSpPr>
          <a:xfrm>
            <a:off x="3424999" y="1667022"/>
            <a:ext cx="4280167" cy="2557600"/>
            <a:chOff x="3424999" y="1667022"/>
            <a:chExt cx="4280167" cy="2557600"/>
          </a:xfrm>
        </p:grpSpPr>
        <p:sp>
          <p:nvSpPr>
            <p:cNvPr id="2159" name="Google Shape;2159;p32"/>
            <p:cNvSpPr/>
            <p:nvPr/>
          </p:nvSpPr>
          <p:spPr>
            <a:xfrm rot="-2050201" flipH="1">
              <a:off x="3701261" y="3083747"/>
              <a:ext cx="430936" cy="1116199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2"/>
            <p:cNvSpPr/>
            <p:nvPr/>
          </p:nvSpPr>
          <p:spPr>
            <a:xfrm>
              <a:off x="7274235" y="1667022"/>
              <a:ext cx="430932" cy="1116188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32"/>
          <p:cNvGrpSpPr/>
          <p:nvPr/>
        </p:nvGrpSpPr>
        <p:grpSpPr>
          <a:xfrm>
            <a:off x="4117653" y="2235088"/>
            <a:ext cx="4294422" cy="2596254"/>
            <a:chOff x="4117653" y="2235088"/>
            <a:chExt cx="4294422" cy="2596254"/>
          </a:xfrm>
        </p:grpSpPr>
        <p:grpSp>
          <p:nvGrpSpPr>
            <p:cNvPr id="2162" name="Google Shape;2162;p32"/>
            <p:cNvGrpSpPr/>
            <p:nvPr/>
          </p:nvGrpSpPr>
          <p:grpSpPr>
            <a:xfrm rot="5812310" flipH="1">
              <a:off x="5816296" y="3494348"/>
              <a:ext cx="2326966" cy="324856"/>
              <a:chOff x="6899888" y="3500100"/>
              <a:chExt cx="1038875" cy="145025"/>
            </a:xfrm>
          </p:grpSpPr>
          <p:sp>
            <p:nvSpPr>
              <p:cNvPr id="2163" name="Google Shape;2163;p32"/>
              <p:cNvSpPr/>
              <p:nvPr/>
            </p:nvSpPr>
            <p:spPr>
              <a:xfrm>
                <a:off x="6899888" y="3500100"/>
                <a:ext cx="1038875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5801" extrusionOk="0">
                    <a:moveTo>
                      <a:pt x="1" y="1"/>
                    </a:moveTo>
                    <a:lnTo>
                      <a:pt x="1" y="5801"/>
                    </a:lnTo>
                    <a:lnTo>
                      <a:pt x="41555" y="5801"/>
                    </a:lnTo>
                    <a:lnTo>
                      <a:pt x="415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2"/>
              <p:cNvSpPr/>
              <p:nvPr/>
            </p:nvSpPr>
            <p:spPr>
              <a:xfrm>
                <a:off x="7057938" y="3517850"/>
                <a:ext cx="262350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10494" h="4305" extrusionOk="0">
                    <a:moveTo>
                      <a:pt x="132" y="1"/>
                    </a:moveTo>
                    <a:cubicBezTo>
                      <a:pt x="132" y="73"/>
                      <a:pt x="73" y="132"/>
                      <a:pt x="0" y="132"/>
                    </a:cubicBezTo>
                    <a:lnTo>
                      <a:pt x="0" y="4174"/>
                    </a:lnTo>
                    <a:cubicBezTo>
                      <a:pt x="73" y="4174"/>
                      <a:pt x="132" y="4233"/>
                      <a:pt x="132" y="4305"/>
                    </a:cubicBezTo>
                    <a:lnTo>
                      <a:pt x="10363" y="4305"/>
                    </a:lnTo>
                    <a:cubicBezTo>
                      <a:pt x="10363" y="4233"/>
                      <a:pt x="10421" y="4174"/>
                      <a:pt x="10494" y="4174"/>
                    </a:cubicBezTo>
                    <a:lnTo>
                      <a:pt x="10494" y="132"/>
                    </a:lnTo>
                    <a:cubicBezTo>
                      <a:pt x="10422" y="132"/>
                      <a:pt x="10363" y="73"/>
                      <a:pt x="10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2"/>
              <p:cNvSpPr/>
              <p:nvPr/>
            </p:nvSpPr>
            <p:spPr>
              <a:xfrm>
                <a:off x="7431513" y="3521000"/>
                <a:ext cx="3262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13048" h="4013" extrusionOk="0">
                    <a:moveTo>
                      <a:pt x="6763" y="0"/>
                    </a:moveTo>
                    <a:cubicBezTo>
                      <a:pt x="3974" y="0"/>
                      <a:pt x="1165" y="59"/>
                      <a:pt x="851" y="144"/>
                    </a:cubicBezTo>
                    <a:cubicBezTo>
                      <a:pt x="689" y="188"/>
                      <a:pt x="546" y="247"/>
                      <a:pt x="436" y="323"/>
                    </a:cubicBezTo>
                    <a:cubicBezTo>
                      <a:pt x="0" y="619"/>
                      <a:pt x="121" y="1104"/>
                      <a:pt x="112" y="1544"/>
                    </a:cubicBezTo>
                    <a:cubicBezTo>
                      <a:pt x="102" y="2129"/>
                      <a:pt x="89" y="2771"/>
                      <a:pt x="177" y="3353"/>
                    </a:cubicBezTo>
                    <a:cubicBezTo>
                      <a:pt x="228" y="3687"/>
                      <a:pt x="327" y="3881"/>
                      <a:pt x="693" y="3968"/>
                    </a:cubicBezTo>
                    <a:cubicBezTo>
                      <a:pt x="829" y="4000"/>
                      <a:pt x="1755" y="4012"/>
                      <a:pt x="3020" y="4012"/>
                    </a:cubicBezTo>
                    <a:cubicBezTo>
                      <a:pt x="6189" y="4012"/>
                      <a:pt x="11488" y="3939"/>
                      <a:pt x="11830" y="3932"/>
                    </a:cubicBezTo>
                    <a:cubicBezTo>
                      <a:pt x="12186" y="3925"/>
                      <a:pt x="12684" y="3892"/>
                      <a:pt x="12848" y="3419"/>
                    </a:cubicBezTo>
                    <a:cubicBezTo>
                      <a:pt x="13048" y="2842"/>
                      <a:pt x="12929" y="2176"/>
                      <a:pt x="12921" y="1571"/>
                    </a:cubicBezTo>
                    <a:cubicBezTo>
                      <a:pt x="12914" y="1040"/>
                      <a:pt x="13004" y="524"/>
                      <a:pt x="12560" y="211"/>
                    </a:cubicBezTo>
                    <a:cubicBezTo>
                      <a:pt x="12346" y="59"/>
                      <a:pt x="9564" y="0"/>
                      <a:pt x="6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2"/>
              <p:cNvSpPr/>
              <p:nvPr/>
            </p:nvSpPr>
            <p:spPr>
              <a:xfrm>
                <a:off x="7448613" y="3531825"/>
                <a:ext cx="292575" cy="78725"/>
              </a:xfrm>
              <a:custGeom>
                <a:avLst/>
                <a:gdLst/>
                <a:ahLst/>
                <a:cxnLst/>
                <a:rect l="l" t="t" r="r" b="b"/>
                <a:pathLst>
                  <a:path w="11703" h="3149" extrusionOk="0">
                    <a:moveTo>
                      <a:pt x="5330" y="134"/>
                    </a:moveTo>
                    <a:cubicBezTo>
                      <a:pt x="8063" y="134"/>
                      <a:pt x="11033" y="189"/>
                      <a:pt x="11209" y="286"/>
                    </a:cubicBezTo>
                    <a:cubicBezTo>
                      <a:pt x="11509" y="464"/>
                      <a:pt x="11504" y="740"/>
                      <a:pt x="11499" y="1061"/>
                    </a:cubicBezTo>
                    <a:cubicBezTo>
                      <a:pt x="11498" y="1123"/>
                      <a:pt x="11497" y="1184"/>
                      <a:pt x="11498" y="1247"/>
                    </a:cubicBezTo>
                    <a:cubicBezTo>
                      <a:pt x="11499" y="1365"/>
                      <a:pt x="11508" y="1487"/>
                      <a:pt x="11516" y="1606"/>
                    </a:cubicBezTo>
                    <a:cubicBezTo>
                      <a:pt x="11540" y="1947"/>
                      <a:pt x="11564" y="2300"/>
                      <a:pt x="11438" y="2607"/>
                    </a:cubicBezTo>
                    <a:cubicBezTo>
                      <a:pt x="11317" y="2896"/>
                      <a:pt x="10959" y="2942"/>
                      <a:pt x="10590" y="2948"/>
                    </a:cubicBezTo>
                    <a:cubicBezTo>
                      <a:pt x="10232" y="2954"/>
                      <a:pt x="5507" y="3008"/>
                      <a:pt x="2693" y="3008"/>
                    </a:cubicBezTo>
                    <a:cubicBezTo>
                      <a:pt x="1571" y="3008"/>
                      <a:pt x="753" y="2999"/>
                      <a:pt x="636" y="2976"/>
                    </a:cubicBezTo>
                    <a:cubicBezTo>
                      <a:pt x="341" y="2917"/>
                      <a:pt x="270" y="2798"/>
                      <a:pt x="229" y="2569"/>
                    </a:cubicBezTo>
                    <a:cubicBezTo>
                      <a:pt x="152" y="2149"/>
                      <a:pt x="162" y="1673"/>
                      <a:pt x="172" y="1253"/>
                    </a:cubicBezTo>
                    <a:lnTo>
                      <a:pt x="172" y="1227"/>
                    </a:lnTo>
                    <a:cubicBezTo>
                      <a:pt x="173" y="1165"/>
                      <a:pt x="171" y="1101"/>
                      <a:pt x="169" y="1034"/>
                    </a:cubicBezTo>
                    <a:cubicBezTo>
                      <a:pt x="156" y="765"/>
                      <a:pt x="145" y="531"/>
                      <a:pt x="425" y="371"/>
                    </a:cubicBezTo>
                    <a:cubicBezTo>
                      <a:pt x="516" y="320"/>
                      <a:pt x="635" y="277"/>
                      <a:pt x="778" y="245"/>
                    </a:cubicBezTo>
                    <a:cubicBezTo>
                      <a:pt x="1114" y="169"/>
                      <a:pt x="3147" y="134"/>
                      <a:pt x="5330" y="134"/>
                    </a:cubicBezTo>
                    <a:close/>
                    <a:moveTo>
                      <a:pt x="6046" y="0"/>
                    </a:moveTo>
                    <a:cubicBezTo>
                      <a:pt x="3674" y="0"/>
                      <a:pt x="1049" y="41"/>
                      <a:pt x="746" y="109"/>
                    </a:cubicBezTo>
                    <a:cubicBezTo>
                      <a:pt x="588" y="146"/>
                      <a:pt x="457" y="193"/>
                      <a:pt x="354" y="251"/>
                    </a:cubicBezTo>
                    <a:cubicBezTo>
                      <a:pt x="1" y="451"/>
                      <a:pt x="15" y="765"/>
                      <a:pt x="26" y="1042"/>
                    </a:cubicBezTo>
                    <a:cubicBezTo>
                      <a:pt x="30" y="1103"/>
                      <a:pt x="32" y="1166"/>
                      <a:pt x="31" y="1226"/>
                    </a:cubicBezTo>
                    <a:lnTo>
                      <a:pt x="31" y="1251"/>
                    </a:lnTo>
                    <a:cubicBezTo>
                      <a:pt x="21" y="1678"/>
                      <a:pt x="10" y="2162"/>
                      <a:pt x="89" y="2596"/>
                    </a:cubicBezTo>
                    <a:cubicBezTo>
                      <a:pt x="138" y="2861"/>
                      <a:pt x="240" y="3042"/>
                      <a:pt x="607" y="3114"/>
                    </a:cubicBezTo>
                    <a:cubicBezTo>
                      <a:pt x="736" y="3139"/>
                      <a:pt x="1582" y="3149"/>
                      <a:pt x="2732" y="3149"/>
                    </a:cubicBezTo>
                    <a:cubicBezTo>
                      <a:pt x="5601" y="3149"/>
                      <a:pt x="10357" y="3090"/>
                      <a:pt x="10582" y="3090"/>
                    </a:cubicBezTo>
                    <a:cubicBezTo>
                      <a:pt x="10586" y="3090"/>
                      <a:pt x="10588" y="3090"/>
                      <a:pt x="10590" y="3090"/>
                    </a:cubicBezTo>
                    <a:cubicBezTo>
                      <a:pt x="10869" y="3086"/>
                      <a:pt x="11392" y="3077"/>
                      <a:pt x="11563" y="2663"/>
                    </a:cubicBezTo>
                    <a:cubicBezTo>
                      <a:pt x="11703" y="2325"/>
                      <a:pt x="11678" y="1955"/>
                      <a:pt x="11653" y="1599"/>
                    </a:cubicBezTo>
                    <a:cubicBezTo>
                      <a:pt x="11643" y="1477"/>
                      <a:pt x="11636" y="1361"/>
                      <a:pt x="11633" y="1247"/>
                    </a:cubicBezTo>
                    <a:cubicBezTo>
                      <a:pt x="11632" y="1187"/>
                      <a:pt x="11633" y="1126"/>
                      <a:pt x="11636" y="1066"/>
                    </a:cubicBezTo>
                    <a:cubicBezTo>
                      <a:pt x="11641" y="733"/>
                      <a:pt x="11647" y="387"/>
                      <a:pt x="11277" y="168"/>
                    </a:cubicBezTo>
                    <a:cubicBezTo>
                      <a:pt x="11022" y="17"/>
                      <a:pt x="7551" y="0"/>
                      <a:pt x="6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2"/>
              <p:cNvSpPr/>
              <p:nvPr/>
            </p:nvSpPr>
            <p:spPr>
              <a:xfrm>
                <a:off x="7101013" y="3548800"/>
                <a:ext cx="1779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1873" extrusionOk="0">
                    <a:moveTo>
                      <a:pt x="1128" y="1"/>
                    </a:moveTo>
                    <a:cubicBezTo>
                      <a:pt x="758" y="1"/>
                      <a:pt x="354" y="197"/>
                      <a:pt x="160" y="493"/>
                    </a:cubicBezTo>
                    <a:cubicBezTo>
                      <a:pt x="41" y="676"/>
                      <a:pt x="0" y="895"/>
                      <a:pt x="95" y="1133"/>
                    </a:cubicBezTo>
                    <a:cubicBezTo>
                      <a:pt x="232" y="1471"/>
                      <a:pt x="543" y="1830"/>
                      <a:pt x="937" y="1830"/>
                    </a:cubicBezTo>
                    <a:cubicBezTo>
                      <a:pt x="1117" y="1830"/>
                      <a:pt x="1315" y="1755"/>
                      <a:pt x="1522" y="1568"/>
                    </a:cubicBezTo>
                    <a:cubicBezTo>
                      <a:pt x="1804" y="1315"/>
                      <a:pt x="1962" y="935"/>
                      <a:pt x="1874" y="566"/>
                    </a:cubicBezTo>
                    <a:cubicBezTo>
                      <a:pt x="1778" y="165"/>
                      <a:pt x="1467" y="1"/>
                      <a:pt x="1128" y="1"/>
                    </a:cubicBezTo>
                    <a:close/>
                    <a:moveTo>
                      <a:pt x="6280" y="1"/>
                    </a:moveTo>
                    <a:cubicBezTo>
                      <a:pt x="5910" y="1"/>
                      <a:pt x="5507" y="197"/>
                      <a:pt x="5313" y="494"/>
                    </a:cubicBezTo>
                    <a:cubicBezTo>
                      <a:pt x="5193" y="676"/>
                      <a:pt x="5153" y="898"/>
                      <a:pt x="5249" y="1134"/>
                    </a:cubicBezTo>
                    <a:cubicBezTo>
                      <a:pt x="5384" y="1472"/>
                      <a:pt x="5694" y="1830"/>
                      <a:pt x="6089" y="1830"/>
                    </a:cubicBezTo>
                    <a:cubicBezTo>
                      <a:pt x="6269" y="1830"/>
                      <a:pt x="6467" y="1755"/>
                      <a:pt x="6674" y="1569"/>
                    </a:cubicBezTo>
                    <a:cubicBezTo>
                      <a:pt x="6957" y="1316"/>
                      <a:pt x="7115" y="936"/>
                      <a:pt x="7026" y="567"/>
                    </a:cubicBezTo>
                    <a:cubicBezTo>
                      <a:pt x="6930" y="165"/>
                      <a:pt x="6619" y="1"/>
                      <a:pt x="6280" y="1"/>
                    </a:cubicBezTo>
                    <a:close/>
                    <a:moveTo>
                      <a:pt x="3492" y="2"/>
                    </a:moveTo>
                    <a:cubicBezTo>
                      <a:pt x="3261" y="2"/>
                      <a:pt x="3025" y="118"/>
                      <a:pt x="2823" y="427"/>
                    </a:cubicBezTo>
                    <a:cubicBezTo>
                      <a:pt x="2615" y="745"/>
                      <a:pt x="2561" y="1152"/>
                      <a:pt x="2742" y="1487"/>
                    </a:cubicBezTo>
                    <a:cubicBezTo>
                      <a:pt x="2889" y="1761"/>
                      <a:pt x="3122" y="1873"/>
                      <a:pt x="3368" y="1873"/>
                    </a:cubicBezTo>
                    <a:cubicBezTo>
                      <a:pt x="3802" y="1873"/>
                      <a:pt x="4280" y="1526"/>
                      <a:pt x="4415" y="1114"/>
                    </a:cubicBezTo>
                    <a:cubicBezTo>
                      <a:pt x="4484" y="906"/>
                      <a:pt x="4466" y="684"/>
                      <a:pt x="4314" y="480"/>
                    </a:cubicBezTo>
                    <a:cubicBezTo>
                      <a:pt x="4128" y="232"/>
                      <a:pt x="3816" y="2"/>
                      <a:pt x="3492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2"/>
              <p:cNvSpPr/>
              <p:nvPr/>
            </p:nvSpPr>
            <p:spPr>
              <a:xfrm>
                <a:off x="7470688" y="3556750"/>
                <a:ext cx="244875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1221" extrusionOk="0">
                    <a:moveTo>
                      <a:pt x="4089" y="1"/>
                    </a:moveTo>
                    <a:cubicBezTo>
                      <a:pt x="3848" y="1"/>
                      <a:pt x="3584" y="129"/>
                      <a:pt x="3458" y="323"/>
                    </a:cubicBezTo>
                    <a:cubicBezTo>
                      <a:pt x="3380" y="442"/>
                      <a:pt x="3353" y="585"/>
                      <a:pt x="3416" y="738"/>
                    </a:cubicBezTo>
                    <a:cubicBezTo>
                      <a:pt x="3505" y="958"/>
                      <a:pt x="3707" y="1192"/>
                      <a:pt x="3964" y="1192"/>
                    </a:cubicBezTo>
                    <a:cubicBezTo>
                      <a:pt x="4081" y="1192"/>
                      <a:pt x="4210" y="1143"/>
                      <a:pt x="4346" y="1021"/>
                    </a:cubicBezTo>
                    <a:cubicBezTo>
                      <a:pt x="4529" y="856"/>
                      <a:pt x="4631" y="609"/>
                      <a:pt x="4575" y="368"/>
                    </a:cubicBezTo>
                    <a:cubicBezTo>
                      <a:pt x="4512" y="108"/>
                      <a:pt x="4310" y="1"/>
                      <a:pt x="4089" y="1"/>
                    </a:cubicBezTo>
                    <a:close/>
                    <a:moveTo>
                      <a:pt x="5897" y="1"/>
                    </a:moveTo>
                    <a:cubicBezTo>
                      <a:pt x="5655" y="1"/>
                      <a:pt x="5392" y="129"/>
                      <a:pt x="5266" y="323"/>
                    </a:cubicBezTo>
                    <a:cubicBezTo>
                      <a:pt x="5188" y="442"/>
                      <a:pt x="5161" y="585"/>
                      <a:pt x="5224" y="738"/>
                    </a:cubicBezTo>
                    <a:cubicBezTo>
                      <a:pt x="5313" y="958"/>
                      <a:pt x="5514" y="1192"/>
                      <a:pt x="5771" y="1192"/>
                    </a:cubicBezTo>
                    <a:cubicBezTo>
                      <a:pt x="5889" y="1192"/>
                      <a:pt x="6018" y="1143"/>
                      <a:pt x="6153" y="1021"/>
                    </a:cubicBezTo>
                    <a:cubicBezTo>
                      <a:pt x="6336" y="856"/>
                      <a:pt x="6439" y="609"/>
                      <a:pt x="6382" y="368"/>
                    </a:cubicBezTo>
                    <a:cubicBezTo>
                      <a:pt x="6319" y="108"/>
                      <a:pt x="6117" y="1"/>
                      <a:pt x="5897" y="1"/>
                    </a:cubicBezTo>
                    <a:close/>
                    <a:moveTo>
                      <a:pt x="9251" y="1"/>
                    </a:moveTo>
                    <a:cubicBezTo>
                      <a:pt x="9010" y="1"/>
                      <a:pt x="8746" y="129"/>
                      <a:pt x="8620" y="323"/>
                    </a:cubicBezTo>
                    <a:cubicBezTo>
                      <a:pt x="8543" y="442"/>
                      <a:pt x="8516" y="585"/>
                      <a:pt x="8578" y="738"/>
                    </a:cubicBezTo>
                    <a:cubicBezTo>
                      <a:pt x="8668" y="958"/>
                      <a:pt x="8869" y="1192"/>
                      <a:pt x="9126" y="1192"/>
                    </a:cubicBezTo>
                    <a:cubicBezTo>
                      <a:pt x="9243" y="1192"/>
                      <a:pt x="9372" y="1143"/>
                      <a:pt x="9508" y="1021"/>
                    </a:cubicBezTo>
                    <a:cubicBezTo>
                      <a:pt x="9690" y="856"/>
                      <a:pt x="9794" y="609"/>
                      <a:pt x="9736" y="368"/>
                    </a:cubicBezTo>
                    <a:cubicBezTo>
                      <a:pt x="9674" y="108"/>
                      <a:pt x="9472" y="1"/>
                      <a:pt x="9251" y="1"/>
                    </a:cubicBezTo>
                    <a:close/>
                    <a:moveTo>
                      <a:pt x="735" y="1"/>
                    </a:moveTo>
                    <a:cubicBezTo>
                      <a:pt x="494" y="1"/>
                      <a:pt x="230" y="129"/>
                      <a:pt x="104" y="324"/>
                    </a:cubicBezTo>
                    <a:cubicBezTo>
                      <a:pt x="26" y="443"/>
                      <a:pt x="0" y="586"/>
                      <a:pt x="62" y="740"/>
                    </a:cubicBezTo>
                    <a:cubicBezTo>
                      <a:pt x="151" y="960"/>
                      <a:pt x="353" y="1193"/>
                      <a:pt x="610" y="1193"/>
                    </a:cubicBezTo>
                    <a:cubicBezTo>
                      <a:pt x="728" y="1193"/>
                      <a:pt x="857" y="1145"/>
                      <a:pt x="992" y="1024"/>
                    </a:cubicBezTo>
                    <a:cubicBezTo>
                      <a:pt x="1175" y="858"/>
                      <a:pt x="1277" y="610"/>
                      <a:pt x="1219" y="369"/>
                    </a:cubicBezTo>
                    <a:cubicBezTo>
                      <a:pt x="1157" y="108"/>
                      <a:pt x="955" y="1"/>
                      <a:pt x="735" y="1"/>
                    </a:cubicBezTo>
                    <a:close/>
                    <a:moveTo>
                      <a:pt x="2271" y="1"/>
                    </a:moveTo>
                    <a:cubicBezTo>
                      <a:pt x="2121" y="1"/>
                      <a:pt x="1968" y="77"/>
                      <a:pt x="1837" y="278"/>
                    </a:cubicBezTo>
                    <a:cubicBezTo>
                      <a:pt x="1701" y="486"/>
                      <a:pt x="1665" y="752"/>
                      <a:pt x="1783" y="968"/>
                    </a:cubicBezTo>
                    <a:cubicBezTo>
                      <a:pt x="1880" y="1147"/>
                      <a:pt x="2032" y="1220"/>
                      <a:pt x="2193" y="1220"/>
                    </a:cubicBezTo>
                    <a:cubicBezTo>
                      <a:pt x="2476" y="1220"/>
                      <a:pt x="2786" y="994"/>
                      <a:pt x="2874" y="726"/>
                    </a:cubicBezTo>
                    <a:cubicBezTo>
                      <a:pt x="2918" y="591"/>
                      <a:pt x="2906" y="447"/>
                      <a:pt x="2807" y="313"/>
                    </a:cubicBezTo>
                    <a:cubicBezTo>
                      <a:pt x="2685" y="151"/>
                      <a:pt x="2482" y="1"/>
                      <a:pt x="2271" y="1"/>
                    </a:cubicBezTo>
                    <a:close/>
                    <a:moveTo>
                      <a:pt x="7433" y="1"/>
                    </a:moveTo>
                    <a:cubicBezTo>
                      <a:pt x="7283" y="1"/>
                      <a:pt x="7129" y="77"/>
                      <a:pt x="6998" y="278"/>
                    </a:cubicBezTo>
                    <a:cubicBezTo>
                      <a:pt x="6864" y="486"/>
                      <a:pt x="6827" y="752"/>
                      <a:pt x="6945" y="968"/>
                    </a:cubicBezTo>
                    <a:cubicBezTo>
                      <a:pt x="7042" y="1147"/>
                      <a:pt x="7193" y="1220"/>
                      <a:pt x="7354" y="1220"/>
                    </a:cubicBezTo>
                    <a:cubicBezTo>
                      <a:pt x="7637" y="1220"/>
                      <a:pt x="7948" y="994"/>
                      <a:pt x="8036" y="726"/>
                    </a:cubicBezTo>
                    <a:cubicBezTo>
                      <a:pt x="8080" y="591"/>
                      <a:pt x="8068" y="447"/>
                      <a:pt x="7968" y="313"/>
                    </a:cubicBezTo>
                    <a:cubicBezTo>
                      <a:pt x="7848" y="151"/>
                      <a:pt x="7644" y="1"/>
                      <a:pt x="7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7807938" y="3500100"/>
                <a:ext cx="96525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5801" extrusionOk="0">
                    <a:moveTo>
                      <a:pt x="1" y="1"/>
                    </a:moveTo>
                    <a:lnTo>
                      <a:pt x="1" y="5801"/>
                    </a:lnTo>
                    <a:lnTo>
                      <a:pt x="1322" y="5801"/>
                    </a:lnTo>
                    <a:lnTo>
                      <a:pt x="1322" y="1"/>
                    </a:lnTo>
                    <a:close/>
                    <a:moveTo>
                      <a:pt x="1939" y="1"/>
                    </a:moveTo>
                    <a:lnTo>
                      <a:pt x="1939" y="5801"/>
                    </a:lnTo>
                    <a:lnTo>
                      <a:pt x="2600" y="5801"/>
                    </a:lnTo>
                    <a:lnTo>
                      <a:pt x="2600" y="1"/>
                    </a:lnTo>
                    <a:close/>
                    <a:moveTo>
                      <a:pt x="3200" y="1"/>
                    </a:moveTo>
                    <a:lnTo>
                      <a:pt x="3200" y="5801"/>
                    </a:lnTo>
                    <a:lnTo>
                      <a:pt x="3861" y="5801"/>
                    </a:lnTo>
                    <a:lnTo>
                      <a:pt x="38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7368913" y="3500100"/>
                <a:ext cx="16550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801" extrusionOk="0">
                    <a:moveTo>
                      <a:pt x="0" y="1"/>
                    </a:moveTo>
                    <a:lnTo>
                      <a:pt x="0" y="5801"/>
                    </a:lnTo>
                    <a:lnTo>
                      <a:pt x="661" y="5801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6933713" y="3500100"/>
                <a:ext cx="96525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5801" extrusionOk="0">
                    <a:moveTo>
                      <a:pt x="1" y="1"/>
                    </a:moveTo>
                    <a:lnTo>
                      <a:pt x="1" y="5801"/>
                    </a:lnTo>
                    <a:lnTo>
                      <a:pt x="662" y="5801"/>
                    </a:lnTo>
                    <a:lnTo>
                      <a:pt x="662" y="1"/>
                    </a:lnTo>
                    <a:close/>
                    <a:moveTo>
                      <a:pt x="1261" y="1"/>
                    </a:moveTo>
                    <a:lnTo>
                      <a:pt x="1261" y="5801"/>
                    </a:lnTo>
                    <a:lnTo>
                      <a:pt x="1921" y="5801"/>
                    </a:lnTo>
                    <a:lnTo>
                      <a:pt x="1921" y="1"/>
                    </a:lnTo>
                    <a:close/>
                    <a:moveTo>
                      <a:pt x="2539" y="1"/>
                    </a:moveTo>
                    <a:lnTo>
                      <a:pt x="2539" y="5801"/>
                    </a:lnTo>
                    <a:lnTo>
                      <a:pt x="3860" y="5801"/>
                    </a:lnTo>
                    <a:lnTo>
                      <a:pt x="3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2" name="Google Shape;2172;p32"/>
            <p:cNvGrpSpPr/>
            <p:nvPr/>
          </p:nvGrpSpPr>
          <p:grpSpPr>
            <a:xfrm rot="5400000" flipH="1">
              <a:off x="6815691" y="3224066"/>
              <a:ext cx="2585362" cy="607406"/>
              <a:chOff x="4972650" y="1317400"/>
              <a:chExt cx="1151250" cy="270475"/>
            </a:xfrm>
          </p:grpSpPr>
          <p:sp>
            <p:nvSpPr>
              <p:cNvPr id="2173" name="Google Shape;2173;p32"/>
              <p:cNvSpPr/>
              <p:nvPr/>
            </p:nvSpPr>
            <p:spPr>
              <a:xfrm>
                <a:off x="4972650" y="1317400"/>
                <a:ext cx="11512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46050" y="10819"/>
                    </a:lnTo>
                    <a:lnTo>
                      <a:pt x="460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>
                <a:off x="5045125" y="1317400"/>
                <a:ext cx="19210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7684" y="10819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>
                <a:off x="6012050" y="1317400"/>
                <a:ext cx="62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2496" y="10819"/>
                    </a:lnTo>
                    <a:lnTo>
                      <a:pt x="24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5066800" y="1317400"/>
                <a:ext cx="148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  <a:moveTo>
                      <a:pt x="1692" y="1"/>
                    </a:moveTo>
                    <a:lnTo>
                      <a:pt x="1692" y="10819"/>
                    </a:lnTo>
                    <a:lnTo>
                      <a:pt x="2549" y="10819"/>
                    </a:lnTo>
                    <a:lnTo>
                      <a:pt x="2549" y="1"/>
                    </a:lnTo>
                    <a:close/>
                    <a:moveTo>
                      <a:pt x="3385" y="1"/>
                    </a:moveTo>
                    <a:lnTo>
                      <a:pt x="3385" y="10819"/>
                    </a:lnTo>
                    <a:lnTo>
                      <a:pt x="4242" y="10819"/>
                    </a:lnTo>
                    <a:lnTo>
                      <a:pt x="4242" y="1"/>
                    </a:lnTo>
                    <a:close/>
                    <a:moveTo>
                      <a:pt x="5079" y="1"/>
                    </a:moveTo>
                    <a:lnTo>
                      <a:pt x="5079" y="10819"/>
                    </a:lnTo>
                    <a:lnTo>
                      <a:pt x="5936" y="10819"/>
                    </a:lnTo>
                    <a:lnTo>
                      <a:pt x="5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2"/>
              <p:cNvSpPr/>
              <p:nvPr/>
            </p:nvSpPr>
            <p:spPr>
              <a:xfrm>
                <a:off x="6031500" y="1317400"/>
                <a:ext cx="214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2"/>
              <p:cNvSpPr/>
              <p:nvPr/>
            </p:nvSpPr>
            <p:spPr>
              <a:xfrm>
                <a:off x="5288000" y="1342250"/>
                <a:ext cx="68695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27478" h="8831" extrusionOk="0">
                    <a:moveTo>
                      <a:pt x="202" y="1"/>
                    </a:moveTo>
                    <a:cubicBezTo>
                      <a:pt x="202" y="112"/>
                      <a:pt x="112" y="202"/>
                      <a:pt x="1" y="202"/>
                    </a:cubicBezTo>
                    <a:lnTo>
                      <a:pt x="1" y="8631"/>
                    </a:lnTo>
                    <a:cubicBezTo>
                      <a:pt x="112" y="8631"/>
                      <a:pt x="202" y="8721"/>
                      <a:pt x="202" y="8831"/>
                    </a:cubicBezTo>
                    <a:lnTo>
                      <a:pt x="27277" y="8831"/>
                    </a:lnTo>
                    <a:cubicBezTo>
                      <a:pt x="27277" y="8721"/>
                      <a:pt x="27366" y="8631"/>
                      <a:pt x="27477" y="8631"/>
                    </a:cubicBezTo>
                    <a:lnTo>
                      <a:pt x="27477" y="202"/>
                    </a:lnTo>
                    <a:cubicBezTo>
                      <a:pt x="27367" y="202"/>
                      <a:pt x="27277" y="112"/>
                      <a:pt x="27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2"/>
              <p:cNvSpPr/>
              <p:nvPr/>
            </p:nvSpPr>
            <p:spPr>
              <a:xfrm>
                <a:off x="5539475" y="1419300"/>
                <a:ext cx="1982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7929" h="4236" extrusionOk="0">
                    <a:moveTo>
                      <a:pt x="3643" y="1"/>
                    </a:moveTo>
                    <a:cubicBezTo>
                      <a:pt x="3041" y="1"/>
                      <a:pt x="2515" y="141"/>
                      <a:pt x="2064" y="352"/>
                    </a:cubicBezTo>
                    <a:cubicBezTo>
                      <a:pt x="678" y="1002"/>
                      <a:pt x="0" y="2325"/>
                      <a:pt x="0" y="2325"/>
                    </a:cubicBezTo>
                    <a:cubicBezTo>
                      <a:pt x="0" y="2325"/>
                      <a:pt x="1952" y="4235"/>
                      <a:pt x="4232" y="4235"/>
                    </a:cubicBezTo>
                    <a:cubicBezTo>
                      <a:pt x="5453" y="4235"/>
                      <a:pt x="6768" y="3688"/>
                      <a:pt x="7929" y="2009"/>
                    </a:cubicBezTo>
                    <a:cubicBezTo>
                      <a:pt x="7410" y="1555"/>
                      <a:pt x="6918" y="1193"/>
                      <a:pt x="6453" y="905"/>
                    </a:cubicBezTo>
                    <a:cubicBezTo>
                      <a:pt x="5380" y="248"/>
                      <a:pt x="4444" y="1"/>
                      <a:pt x="3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2"/>
              <p:cNvSpPr/>
              <p:nvPr/>
            </p:nvSpPr>
            <p:spPr>
              <a:xfrm>
                <a:off x="5590575" y="1419300"/>
                <a:ext cx="11020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2863" extrusionOk="0">
                    <a:moveTo>
                      <a:pt x="1598" y="0"/>
                    </a:moveTo>
                    <a:cubicBezTo>
                      <a:pt x="996" y="0"/>
                      <a:pt x="471" y="140"/>
                      <a:pt x="21" y="351"/>
                    </a:cubicBezTo>
                    <a:cubicBezTo>
                      <a:pt x="8" y="449"/>
                      <a:pt x="0" y="550"/>
                      <a:pt x="0" y="651"/>
                    </a:cubicBezTo>
                    <a:cubicBezTo>
                      <a:pt x="0" y="1872"/>
                      <a:pt x="992" y="2862"/>
                      <a:pt x="2212" y="2862"/>
                    </a:cubicBezTo>
                    <a:cubicBezTo>
                      <a:pt x="3347" y="2862"/>
                      <a:pt x="4282" y="2007"/>
                      <a:pt x="4408" y="906"/>
                    </a:cubicBezTo>
                    <a:cubicBezTo>
                      <a:pt x="3335" y="248"/>
                      <a:pt x="2399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2"/>
              <p:cNvSpPr/>
              <p:nvPr/>
            </p:nvSpPr>
            <p:spPr>
              <a:xfrm>
                <a:off x="5524250" y="1370550"/>
                <a:ext cx="22490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996" h="3120" extrusionOk="0">
                    <a:moveTo>
                      <a:pt x="5076" y="1"/>
                    </a:moveTo>
                    <a:cubicBezTo>
                      <a:pt x="5012" y="1"/>
                      <a:pt x="4955" y="45"/>
                      <a:pt x="4940" y="109"/>
                    </a:cubicBezTo>
                    <a:lnTo>
                      <a:pt x="4740" y="969"/>
                    </a:lnTo>
                    <a:cubicBezTo>
                      <a:pt x="4604" y="959"/>
                      <a:pt x="4471" y="954"/>
                      <a:pt x="4339" y="954"/>
                    </a:cubicBezTo>
                    <a:cubicBezTo>
                      <a:pt x="4091" y="954"/>
                      <a:pt x="3850" y="971"/>
                      <a:pt x="3617" y="1001"/>
                    </a:cubicBezTo>
                    <a:lnTo>
                      <a:pt x="3515" y="124"/>
                    </a:lnTo>
                    <a:cubicBezTo>
                      <a:pt x="3507" y="53"/>
                      <a:pt x="3448" y="1"/>
                      <a:pt x="3380" y="1"/>
                    </a:cubicBezTo>
                    <a:cubicBezTo>
                      <a:pt x="3374" y="1"/>
                      <a:pt x="3368" y="2"/>
                      <a:pt x="3362" y="2"/>
                    </a:cubicBezTo>
                    <a:cubicBezTo>
                      <a:pt x="3285" y="12"/>
                      <a:pt x="3231" y="79"/>
                      <a:pt x="3240" y="156"/>
                    </a:cubicBezTo>
                    <a:lnTo>
                      <a:pt x="3343" y="1042"/>
                    </a:lnTo>
                    <a:cubicBezTo>
                      <a:pt x="2966" y="1109"/>
                      <a:pt x="2613" y="1208"/>
                      <a:pt x="2288" y="1325"/>
                    </a:cubicBezTo>
                    <a:lnTo>
                      <a:pt x="1988" y="379"/>
                    </a:lnTo>
                    <a:cubicBezTo>
                      <a:pt x="1969" y="320"/>
                      <a:pt x="1913" y="282"/>
                      <a:pt x="1854" y="282"/>
                    </a:cubicBezTo>
                    <a:cubicBezTo>
                      <a:pt x="1840" y="282"/>
                      <a:pt x="1826" y="284"/>
                      <a:pt x="1812" y="288"/>
                    </a:cubicBezTo>
                    <a:cubicBezTo>
                      <a:pt x="1739" y="311"/>
                      <a:pt x="1699" y="389"/>
                      <a:pt x="1721" y="463"/>
                    </a:cubicBezTo>
                    <a:lnTo>
                      <a:pt x="2027" y="1425"/>
                    </a:lnTo>
                    <a:cubicBezTo>
                      <a:pt x="1651" y="1580"/>
                      <a:pt x="1317" y="1753"/>
                      <a:pt x="1037" y="1922"/>
                    </a:cubicBezTo>
                    <a:lnTo>
                      <a:pt x="736" y="1276"/>
                    </a:lnTo>
                    <a:cubicBezTo>
                      <a:pt x="713" y="1226"/>
                      <a:pt x="663" y="1196"/>
                      <a:pt x="611" y="1196"/>
                    </a:cubicBezTo>
                    <a:cubicBezTo>
                      <a:pt x="591" y="1196"/>
                      <a:pt x="571" y="1200"/>
                      <a:pt x="551" y="1210"/>
                    </a:cubicBezTo>
                    <a:cubicBezTo>
                      <a:pt x="482" y="1242"/>
                      <a:pt x="451" y="1324"/>
                      <a:pt x="485" y="1394"/>
                    </a:cubicBezTo>
                    <a:lnTo>
                      <a:pt x="801" y="2071"/>
                    </a:lnTo>
                    <a:cubicBezTo>
                      <a:pt x="335" y="2374"/>
                      <a:pt x="69" y="2622"/>
                      <a:pt x="58" y="2632"/>
                    </a:cubicBezTo>
                    <a:cubicBezTo>
                      <a:pt x="2" y="2686"/>
                      <a:pt x="0" y="2772"/>
                      <a:pt x="53" y="2828"/>
                    </a:cubicBezTo>
                    <a:cubicBezTo>
                      <a:pt x="80" y="2857"/>
                      <a:pt x="117" y="2871"/>
                      <a:pt x="153" y="2871"/>
                    </a:cubicBezTo>
                    <a:cubicBezTo>
                      <a:pt x="188" y="2871"/>
                      <a:pt x="222" y="2859"/>
                      <a:pt x="250" y="2833"/>
                    </a:cubicBezTo>
                    <a:cubicBezTo>
                      <a:pt x="259" y="2825"/>
                      <a:pt x="1267" y="1878"/>
                      <a:pt x="2791" y="1441"/>
                    </a:cubicBezTo>
                    <a:cubicBezTo>
                      <a:pt x="3314" y="1291"/>
                      <a:pt x="3831" y="1216"/>
                      <a:pt x="4341" y="1216"/>
                    </a:cubicBezTo>
                    <a:cubicBezTo>
                      <a:pt x="5814" y="1216"/>
                      <a:pt x="7230" y="1840"/>
                      <a:pt x="8567" y="3082"/>
                    </a:cubicBezTo>
                    <a:cubicBezTo>
                      <a:pt x="8593" y="3106"/>
                      <a:pt x="8627" y="3119"/>
                      <a:pt x="8662" y="3119"/>
                    </a:cubicBezTo>
                    <a:cubicBezTo>
                      <a:pt x="8699" y="3119"/>
                      <a:pt x="8737" y="3104"/>
                      <a:pt x="8764" y="3074"/>
                    </a:cubicBezTo>
                    <a:cubicBezTo>
                      <a:pt x="8816" y="3019"/>
                      <a:pt x="8813" y="2930"/>
                      <a:pt x="8757" y="2878"/>
                    </a:cubicBezTo>
                    <a:cubicBezTo>
                      <a:pt x="8613" y="2745"/>
                      <a:pt x="8468" y="2618"/>
                      <a:pt x="8325" y="2501"/>
                    </a:cubicBezTo>
                    <a:lnTo>
                      <a:pt x="8934" y="1975"/>
                    </a:lnTo>
                    <a:cubicBezTo>
                      <a:pt x="8990" y="1923"/>
                      <a:pt x="8996" y="1837"/>
                      <a:pt x="8946" y="1778"/>
                    </a:cubicBezTo>
                    <a:cubicBezTo>
                      <a:pt x="8919" y="1746"/>
                      <a:pt x="8880" y="1730"/>
                      <a:pt x="8841" y="1730"/>
                    </a:cubicBezTo>
                    <a:cubicBezTo>
                      <a:pt x="8808" y="1730"/>
                      <a:pt x="8776" y="1741"/>
                      <a:pt x="8750" y="1763"/>
                    </a:cubicBezTo>
                    <a:lnTo>
                      <a:pt x="8101" y="2324"/>
                    </a:lnTo>
                    <a:cubicBezTo>
                      <a:pt x="7863" y="2141"/>
                      <a:pt x="7625" y="1981"/>
                      <a:pt x="7391" y="1840"/>
                    </a:cubicBezTo>
                    <a:lnTo>
                      <a:pt x="7919" y="1302"/>
                    </a:lnTo>
                    <a:cubicBezTo>
                      <a:pt x="7972" y="1247"/>
                      <a:pt x="7972" y="1159"/>
                      <a:pt x="7915" y="1105"/>
                    </a:cubicBezTo>
                    <a:cubicBezTo>
                      <a:pt x="7888" y="1079"/>
                      <a:pt x="7853" y="1065"/>
                      <a:pt x="7818" y="1065"/>
                    </a:cubicBezTo>
                    <a:cubicBezTo>
                      <a:pt x="7782" y="1065"/>
                      <a:pt x="7746" y="1079"/>
                      <a:pt x="7719" y="1108"/>
                    </a:cubicBezTo>
                    <a:lnTo>
                      <a:pt x="7143" y="1697"/>
                    </a:lnTo>
                    <a:cubicBezTo>
                      <a:pt x="6844" y="1532"/>
                      <a:pt x="6547" y="1399"/>
                      <a:pt x="6256" y="1294"/>
                    </a:cubicBezTo>
                    <a:lnTo>
                      <a:pt x="6679" y="487"/>
                    </a:lnTo>
                    <a:cubicBezTo>
                      <a:pt x="6715" y="418"/>
                      <a:pt x="6689" y="334"/>
                      <a:pt x="6620" y="300"/>
                    </a:cubicBezTo>
                    <a:cubicBezTo>
                      <a:pt x="6599" y="289"/>
                      <a:pt x="6577" y="283"/>
                      <a:pt x="6555" y="283"/>
                    </a:cubicBezTo>
                    <a:cubicBezTo>
                      <a:pt x="6505" y="283"/>
                      <a:pt x="6457" y="311"/>
                      <a:pt x="6433" y="358"/>
                    </a:cubicBezTo>
                    <a:lnTo>
                      <a:pt x="5989" y="1206"/>
                    </a:lnTo>
                    <a:cubicBezTo>
                      <a:pt x="5659" y="1104"/>
                      <a:pt x="5336" y="1036"/>
                      <a:pt x="5020" y="997"/>
                    </a:cubicBezTo>
                    <a:lnTo>
                      <a:pt x="5210" y="172"/>
                    </a:lnTo>
                    <a:cubicBezTo>
                      <a:pt x="5229" y="97"/>
                      <a:pt x="5182" y="23"/>
                      <a:pt x="5107" y="4"/>
                    </a:cubicBezTo>
                    <a:cubicBezTo>
                      <a:pt x="5096" y="2"/>
                      <a:pt x="5086" y="1"/>
                      <a:pt x="5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2"/>
              <p:cNvSpPr/>
              <p:nvPr/>
            </p:nvSpPr>
            <p:spPr>
              <a:xfrm>
                <a:off x="535960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1" y="1"/>
                    </a:moveTo>
                    <a:cubicBezTo>
                      <a:pt x="252" y="1"/>
                      <a:pt x="1" y="227"/>
                      <a:pt x="43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1" y="852"/>
                      <a:pt x="778" y="813"/>
                      <a:pt x="835" y="761"/>
                    </a:cubicBezTo>
                    <a:cubicBezTo>
                      <a:pt x="970" y="642"/>
                      <a:pt x="1046" y="467"/>
                      <a:pt x="986" y="283"/>
                    </a:cubicBezTo>
                    <a:cubicBezTo>
                      <a:pt x="928" y="107"/>
                      <a:pt x="750" y="33"/>
                      <a:pt x="578" y="6"/>
                    </a:cubicBezTo>
                    <a:cubicBezTo>
                      <a:pt x="555" y="3"/>
                      <a:pt x="533" y="1"/>
                      <a:pt x="511" y="1"/>
                    </a:cubicBezTo>
                    <a:close/>
                    <a:moveTo>
                      <a:pt x="511" y="1290"/>
                    </a:moveTo>
                    <a:cubicBezTo>
                      <a:pt x="252" y="1290"/>
                      <a:pt x="1" y="1515"/>
                      <a:pt x="43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8" y="2184"/>
                      <a:pt x="638" y="2170"/>
                    </a:cubicBezTo>
                    <a:cubicBezTo>
                      <a:pt x="711" y="2140"/>
                      <a:pt x="778" y="2100"/>
                      <a:pt x="835" y="2050"/>
                    </a:cubicBezTo>
                    <a:cubicBezTo>
                      <a:pt x="970" y="1931"/>
                      <a:pt x="1046" y="1756"/>
                      <a:pt x="986" y="1572"/>
                    </a:cubicBezTo>
                    <a:cubicBezTo>
                      <a:pt x="928" y="1395"/>
                      <a:pt x="750" y="1322"/>
                      <a:pt x="578" y="1295"/>
                    </a:cubicBezTo>
                    <a:cubicBezTo>
                      <a:pt x="555" y="1291"/>
                      <a:pt x="533" y="1290"/>
                      <a:pt x="511" y="1290"/>
                    </a:cubicBezTo>
                    <a:close/>
                    <a:moveTo>
                      <a:pt x="510" y="2576"/>
                    </a:moveTo>
                    <a:cubicBezTo>
                      <a:pt x="251" y="2576"/>
                      <a:pt x="1" y="2803"/>
                      <a:pt x="43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8" y="3470"/>
                      <a:pt x="638" y="3455"/>
                    </a:cubicBezTo>
                    <a:cubicBezTo>
                      <a:pt x="711" y="3429"/>
                      <a:pt x="778" y="3389"/>
                      <a:pt x="835" y="3337"/>
                    </a:cubicBezTo>
                    <a:cubicBezTo>
                      <a:pt x="970" y="3218"/>
                      <a:pt x="1046" y="3043"/>
                      <a:pt x="986" y="2858"/>
                    </a:cubicBezTo>
                    <a:cubicBezTo>
                      <a:pt x="928" y="2681"/>
                      <a:pt x="749" y="2609"/>
                      <a:pt x="578" y="2582"/>
                    </a:cubicBezTo>
                    <a:cubicBezTo>
                      <a:pt x="555" y="2578"/>
                      <a:pt x="532" y="2576"/>
                      <a:pt x="510" y="2576"/>
                    </a:cubicBezTo>
                    <a:close/>
                    <a:moveTo>
                      <a:pt x="511" y="3836"/>
                    </a:moveTo>
                    <a:cubicBezTo>
                      <a:pt x="252" y="3836"/>
                      <a:pt x="1" y="4062"/>
                      <a:pt x="43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7" y="4737"/>
                      <a:pt x="598" y="4731"/>
                      <a:pt x="638" y="4716"/>
                    </a:cubicBezTo>
                    <a:cubicBezTo>
                      <a:pt x="711" y="4687"/>
                      <a:pt x="778" y="4647"/>
                      <a:pt x="835" y="4598"/>
                    </a:cubicBezTo>
                    <a:cubicBezTo>
                      <a:pt x="970" y="4478"/>
                      <a:pt x="1046" y="4304"/>
                      <a:pt x="986" y="4119"/>
                    </a:cubicBezTo>
                    <a:cubicBezTo>
                      <a:pt x="928" y="3942"/>
                      <a:pt x="750" y="3868"/>
                      <a:pt x="578" y="3842"/>
                    </a:cubicBezTo>
                    <a:cubicBezTo>
                      <a:pt x="555" y="3838"/>
                      <a:pt x="533" y="3836"/>
                      <a:pt x="511" y="3836"/>
                    </a:cubicBezTo>
                    <a:close/>
                    <a:moveTo>
                      <a:pt x="511" y="5124"/>
                    </a:moveTo>
                    <a:cubicBezTo>
                      <a:pt x="252" y="5124"/>
                      <a:pt x="1" y="5350"/>
                      <a:pt x="43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8" y="6019"/>
                      <a:pt x="638" y="6004"/>
                    </a:cubicBezTo>
                    <a:cubicBezTo>
                      <a:pt x="711" y="5975"/>
                      <a:pt x="778" y="5936"/>
                      <a:pt x="835" y="5884"/>
                    </a:cubicBezTo>
                    <a:cubicBezTo>
                      <a:pt x="970" y="5766"/>
                      <a:pt x="1046" y="5590"/>
                      <a:pt x="986" y="5406"/>
                    </a:cubicBezTo>
                    <a:cubicBezTo>
                      <a:pt x="928" y="5230"/>
                      <a:pt x="750" y="5156"/>
                      <a:pt x="578" y="5129"/>
                    </a:cubicBezTo>
                    <a:cubicBezTo>
                      <a:pt x="555" y="5126"/>
                      <a:pt x="533" y="5124"/>
                      <a:pt x="511" y="5124"/>
                    </a:cubicBezTo>
                    <a:close/>
                    <a:moveTo>
                      <a:pt x="511" y="6413"/>
                    </a:moveTo>
                    <a:cubicBezTo>
                      <a:pt x="252" y="6413"/>
                      <a:pt x="1" y="6639"/>
                      <a:pt x="43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8" y="7307"/>
                      <a:pt x="638" y="7293"/>
                    </a:cubicBezTo>
                    <a:cubicBezTo>
                      <a:pt x="711" y="7264"/>
                      <a:pt x="778" y="7225"/>
                      <a:pt x="835" y="7173"/>
                    </a:cubicBezTo>
                    <a:cubicBezTo>
                      <a:pt x="970" y="7055"/>
                      <a:pt x="1046" y="6879"/>
                      <a:pt x="986" y="6695"/>
                    </a:cubicBezTo>
                    <a:cubicBezTo>
                      <a:pt x="928" y="6519"/>
                      <a:pt x="750" y="6445"/>
                      <a:pt x="578" y="6418"/>
                    </a:cubicBezTo>
                    <a:cubicBezTo>
                      <a:pt x="555" y="6415"/>
                      <a:pt x="533" y="6413"/>
                      <a:pt x="511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2"/>
              <p:cNvSpPr/>
              <p:nvPr/>
            </p:nvSpPr>
            <p:spPr>
              <a:xfrm>
                <a:off x="588125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0" y="1"/>
                    </a:moveTo>
                    <a:cubicBezTo>
                      <a:pt x="252" y="1"/>
                      <a:pt x="1" y="227"/>
                      <a:pt x="42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0" y="852"/>
                      <a:pt x="778" y="813"/>
                      <a:pt x="836" y="761"/>
                    </a:cubicBezTo>
                    <a:cubicBezTo>
                      <a:pt x="970" y="642"/>
                      <a:pt x="1046" y="467"/>
                      <a:pt x="987" y="283"/>
                    </a:cubicBezTo>
                    <a:cubicBezTo>
                      <a:pt x="929" y="107"/>
                      <a:pt x="749" y="33"/>
                      <a:pt x="577" y="6"/>
                    </a:cubicBezTo>
                    <a:cubicBezTo>
                      <a:pt x="555" y="3"/>
                      <a:pt x="532" y="1"/>
                      <a:pt x="510" y="1"/>
                    </a:cubicBezTo>
                    <a:close/>
                    <a:moveTo>
                      <a:pt x="510" y="1290"/>
                    </a:moveTo>
                    <a:cubicBezTo>
                      <a:pt x="252" y="1290"/>
                      <a:pt x="1" y="1515"/>
                      <a:pt x="42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9" y="2184"/>
                      <a:pt x="638" y="2170"/>
                    </a:cubicBezTo>
                    <a:cubicBezTo>
                      <a:pt x="710" y="2140"/>
                      <a:pt x="778" y="2100"/>
                      <a:pt x="836" y="2050"/>
                    </a:cubicBezTo>
                    <a:cubicBezTo>
                      <a:pt x="970" y="1931"/>
                      <a:pt x="1046" y="1756"/>
                      <a:pt x="987" y="1572"/>
                    </a:cubicBezTo>
                    <a:cubicBezTo>
                      <a:pt x="929" y="1395"/>
                      <a:pt x="749" y="1322"/>
                      <a:pt x="577" y="1295"/>
                    </a:cubicBezTo>
                    <a:cubicBezTo>
                      <a:pt x="555" y="1291"/>
                      <a:pt x="532" y="1290"/>
                      <a:pt x="510" y="1290"/>
                    </a:cubicBezTo>
                    <a:close/>
                    <a:moveTo>
                      <a:pt x="509" y="2576"/>
                    </a:moveTo>
                    <a:cubicBezTo>
                      <a:pt x="251" y="2576"/>
                      <a:pt x="1" y="2803"/>
                      <a:pt x="42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9" y="3470"/>
                      <a:pt x="638" y="3455"/>
                    </a:cubicBezTo>
                    <a:cubicBezTo>
                      <a:pt x="710" y="3429"/>
                      <a:pt x="778" y="3389"/>
                      <a:pt x="836" y="3337"/>
                    </a:cubicBezTo>
                    <a:cubicBezTo>
                      <a:pt x="970" y="3218"/>
                      <a:pt x="1046" y="3043"/>
                      <a:pt x="987" y="2858"/>
                    </a:cubicBezTo>
                    <a:cubicBezTo>
                      <a:pt x="929" y="2681"/>
                      <a:pt x="748" y="2609"/>
                      <a:pt x="577" y="2582"/>
                    </a:cubicBezTo>
                    <a:cubicBezTo>
                      <a:pt x="554" y="2578"/>
                      <a:pt x="532" y="2576"/>
                      <a:pt x="509" y="2576"/>
                    </a:cubicBezTo>
                    <a:close/>
                    <a:moveTo>
                      <a:pt x="510" y="3836"/>
                    </a:moveTo>
                    <a:cubicBezTo>
                      <a:pt x="252" y="3836"/>
                      <a:pt x="1" y="4062"/>
                      <a:pt x="42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8" y="4737"/>
                      <a:pt x="598" y="4731"/>
                      <a:pt x="638" y="4716"/>
                    </a:cubicBezTo>
                    <a:cubicBezTo>
                      <a:pt x="710" y="4687"/>
                      <a:pt x="778" y="4647"/>
                      <a:pt x="836" y="4598"/>
                    </a:cubicBezTo>
                    <a:cubicBezTo>
                      <a:pt x="970" y="4478"/>
                      <a:pt x="1046" y="4304"/>
                      <a:pt x="987" y="4119"/>
                    </a:cubicBezTo>
                    <a:cubicBezTo>
                      <a:pt x="929" y="3942"/>
                      <a:pt x="749" y="3868"/>
                      <a:pt x="577" y="3842"/>
                    </a:cubicBezTo>
                    <a:cubicBezTo>
                      <a:pt x="555" y="3838"/>
                      <a:pt x="532" y="3836"/>
                      <a:pt x="510" y="3836"/>
                    </a:cubicBezTo>
                    <a:close/>
                    <a:moveTo>
                      <a:pt x="510" y="5124"/>
                    </a:moveTo>
                    <a:cubicBezTo>
                      <a:pt x="252" y="5124"/>
                      <a:pt x="1" y="5350"/>
                      <a:pt x="42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9" y="6019"/>
                      <a:pt x="638" y="6004"/>
                    </a:cubicBezTo>
                    <a:cubicBezTo>
                      <a:pt x="710" y="5975"/>
                      <a:pt x="778" y="5936"/>
                      <a:pt x="836" y="5884"/>
                    </a:cubicBezTo>
                    <a:cubicBezTo>
                      <a:pt x="970" y="5766"/>
                      <a:pt x="1046" y="5590"/>
                      <a:pt x="987" y="5406"/>
                    </a:cubicBezTo>
                    <a:cubicBezTo>
                      <a:pt x="929" y="5230"/>
                      <a:pt x="749" y="5156"/>
                      <a:pt x="577" y="5129"/>
                    </a:cubicBezTo>
                    <a:cubicBezTo>
                      <a:pt x="555" y="5126"/>
                      <a:pt x="532" y="5124"/>
                      <a:pt x="510" y="5124"/>
                    </a:cubicBezTo>
                    <a:close/>
                    <a:moveTo>
                      <a:pt x="510" y="6413"/>
                    </a:moveTo>
                    <a:cubicBezTo>
                      <a:pt x="252" y="6413"/>
                      <a:pt x="1" y="6639"/>
                      <a:pt x="42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9" y="7307"/>
                      <a:pt x="638" y="7293"/>
                    </a:cubicBezTo>
                    <a:cubicBezTo>
                      <a:pt x="710" y="7264"/>
                      <a:pt x="778" y="7225"/>
                      <a:pt x="836" y="7173"/>
                    </a:cubicBezTo>
                    <a:cubicBezTo>
                      <a:pt x="970" y="7055"/>
                      <a:pt x="1046" y="6879"/>
                      <a:pt x="987" y="6695"/>
                    </a:cubicBezTo>
                    <a:cubicBezTo>
                      <a:pt x="929" y="6519"/>
                      <a:pt x="749" y="6445"/>
                      <a:pt x="577" y="6418"/>
                    </a:cubicBezTo>
                    <a:cubicBezTo>
                      <a:pt x="555" y="6415"/>
                      <a:pt x="532" y="6413"/>
                      <a:pt x="510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2"/>
              <p:cNvSpPr/>
              <p:nvPr/>
            </p:nvSpPr>
            <p:spPr>
              <a:xfrm>
                <a:off x="5410150" y="1342250"/>
                <a:ext cx="443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2"/>
              <p:cNvSpPr/>
              <p:nvPr/>
            </p:nvSpPr>
            <p:spPr>
              <a:xfrm>
                <a:off x="5810725" y="1342250"/>
                <a:ext cx="4432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6" name="Google Shape;2186;p32"/>
            <p:cNvGrpSpPr/>
            <p:nvPr/>
          </p:nvGrpSpPr>
          <p:grpSpPr>
            <a:xfrm rot="-5400000" flipH="1">
              <a:off x="6363869" y="3379637"/>
              <a:ext cx="2357199" cy="524427"/>
              <a:chOff x="6959925" y="2252125"/>
              <a:chExt cx="1049650" cy="233525"/>
            </a:xfrm>
          </p:grpSpPr>
          <p:sp>
            <p:nvSpPr>
              <p:cNvPr id="2187" name="Google Shape;2187;p32"/>
              <p:cNvSpPr/>
              <p:nvPr/>
            </p:nvSpPr>
            <p:spPr>
              <a:xfrm>
                <a:off x="6959925" y="2252125"/>
                <a:ext cx="1049650" cy="233500"/>
              </a:xfrm>
              <a:custGeom>
                <a:avLst/>
                <a:gdLst/>
                <a:ahLst/>
                <a:cxnLst/>
                <a:rect l="l" t="t" r="r" b="b"/>
                <a:pathLst>
                  <a:path w="41986" h="9340" extrusionOk="0">
                    <a:moveTo>
                      <a:pt x="0" y="0"/>
                    </a:moveTo>
                    <a:lnTo>
                      <a:pt x="0" y="9340"/>
                    </a:lnTo>
                    <a:lnTo>
                      <a:pt x="41985" y="9340"/>
                    </a:lnTo>
                    <a:lnTo>
                      <a:pt x="419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2"/>
              <p:cNvSpPr/>
              <p:nvPr/>
            </p:nvSpPr>
            <p:spPr>
              <a:xfrm>
                <a:off x="7048750" y="2299300"/>
                <a:ext cx="558425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22337" h="5644" extrusionOk="0">
                    <a:moveTo>
                      <a:pt x="177" y="1"/>
                    </a:moveTo>
                    <a:cubicBezTo>
                      <a:pt x="177" y="98"/>
                      <a:pt x="98" y="177"/>
                      <a:pt x="0" y="177"/>
                    </a:cubicBezTo>
                    <a:lnTo>
                      <a:pt x="0" y="5467"/>
                    </a:lnTo>
                    <a:cubicBezTo>
                      <a:pt x="98" y="5467"/>
                      <a:pt x="177" y="5547"/>
                      <a:pt x="177" y="5644"/>
                    </a:cubicBezTo>
                    <a:lnTo>
                      <a:pt x="22160" y="5644"/>
                    </a:lnTo>
                    <a:cubicBezTo>
                      <a:pt x="22160" y="5547"/>
                      <a:pt x="22239" y="5467"/>
                      <a:pt x="22336" y="5467"/>
                    </a:cubicBezTo>
                    <a:lnTo>
                      <a:pt x="22336" y="177"/>
                    </a:lnTo>
                    <a:cubicBezTo>
                      <a:pt x="22239" y="177"/>
                      <a:pt x="22160" y="98"/>
                      <a:pt x="22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2"/>
              <p:cNvSpPr/>
              <p:nvPr/>
            </p:nvSpPr>
            <p:spPr>
              <a:xfrm>
                <a:off x="7648425" y="2252125"/>
                <a:ext cx="153775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6151" h="9341" extrusionOk="0">
                    <a:moveTo>
                      <a:pt x="1" y="0"/>
                    </a:moveTo>
                    <a:lnTo>
                      <a:pt x="1" y="9341"/>
                    </a:lnTo>
                    <a:lnTo>
                      <a:pt x="695" y="9341"/>
                    </a:lnTo>
                    <a:lnTo>
                      <a:pt x="695" y="0"/>
                    </a:lnTo>
                    <a:close/>
                    <a:moveTo>
                      <a:pt x="1758" y="0"/>
                    </a:moveTo>
                    <a:lnTo>
                      <a:pt x="1758" y="9341"/>
                    </a:lnTo>
                    <a:lnTo>
                      <a:pt x="2451" y="9341"/>
                    </a:lnTo>
                    <a:lnTo>
                      <a:pt x="2451" y="0"/>
                    </a:lnTo>
                    <a:close/>
                    <a:moveTo>
                      <a:pt x="5457" y="0"/>
                    </a:moveTo>
                    <a:lnTo>
                      <a:pt x="5457" y="9341"/>
                    </a:lnTo>
                    <a:lnTo>
                      <a:pt x="6151" y="9341"/>
                    </a:lnTo>
                    <a:lnTo>
                      <a:pt x="6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2"/>
              <p:cNvSpPr/>
              <p:nvPr/>
            </p:nvSpPr>
            <p:spPr>
              <a:xfrm>
                <a:off x="7728350" y="2273500"/>
                <a:ext cx="3922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64" extrusionOk="0">
                    <a:moveTo>
                      <a:pt x="768" y="1"/>
                    </a:moveTo>
                    <a:cubicBezTo>
                      <a:pt x="639" y="1"/>
                      <a:pt x="511" y="36"/>
                      <a:pt x="404" y="112"/>
                    </a:cubicBezTo>
                    <a:cubicBezTo>
                      <a:pt x="372" y="133"/>
                      <a:pt x="344" y="159"/>
                      <a:pt x="318" y="186"/>
                    </a:cubicBezTo>
                    <a:cubicBezTo>
                      <a:pt x="2" y="509"/>
                      <a:pt x="71" y="1124"/>
                      <a:pt x="574" y="1233"/>
                    </a:cubicBezTo>
                    <a:cubicBezTo>
                      <a:pt x="622" y="1243"/>
                      <a:pt x="673" y="1248"/>
                      <a:pt x="724" y="1248"/>
                    </a:cubicBezTo>
                    <a:cubicBezTo>
                      <a:pt x="1035" y="1248"/>
                      <a:pt x="1387" y="1066"/>
                      <a:pt x="1462" y="760"/>
                    </a:cubicBezTo>
                    <a:cubicBezTo>
                      <a:pt x="1569" y="320"/>
                      <a:pt x="1161" y="1"/>
                      <a:pt x="768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1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6" y="3171"/>
                      <a:pt x="1461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1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6" y="5276"/>
                      <a:pt x="1461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1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3" y="7563"/>
                    </a:cubicBezTo>
                    <a:cubicBezTo>
                      <a:pt x="1032" y="7563"/>
                      <a:pt x="1386" y="7381"/>
                      <a:pt x="1461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2"/>
              <p:cNvSpPr/>
              <p:nvPr/>
            </p:nvSpPr>
            <p:spPr>
              <a:xfrm>
                <a:off x="6982300" y="2273500"/>
                <a:ext cx="391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64" extrusionOk="0">
                    <a:moveTo>
                      <a:pt x="767" y="1"/>
                    </a:moveTo>
                    <a:cubicBezTo>
                      <a:pt x="637" y="1"/>
                      <a:pt x="510" y="36"/>
                      <a:pt x="403" y="112"/>
                    </a:cubicBezTo>
                    <a:cubicBezTo>
                      <a:pt x="372" y="133"/>
                      <a:pt x="344" y="159"/>
                      <a:pt x="317" y="186"/>
                    </a:cubicBezTo>
                    <a:cubicBezTo>
                      <a:pt x="0" y="509"/>
                      <a:pt x="70" y="1124"/>
                      <a:pt x="573" y="1233"/>
                    </a:cubicBezTo>
                    <a:cubicBezTo>
                      <a:pt x="620" y="1243"/>
                      <a:pt x="671" y="1248"/>
                      <a:pt x="723" y="1248"/>
                    </a:cubicBezTo>
                    <a:cubicBezTo>
                      <a:pt x="1033" y="1248"/>
                      <a:pt x="1385" y="1066"/>
                      <a:pt x="1460" y="760"/>
                    </a:cubicBezTo>
                    <a:cubicBezTo>
                      <a:pt x="1567" y="320"/>
                      <a:pt x="1159" y="1"/>
                      <a:pt x="767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0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5" y="3171"/>
                      <a:pt x="1460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0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5" y="5276"/>
                      <a:pt x="1460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0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2" y="7563"/>
                    </a:cubicBezTo>
                    <a:cubicBezTo>
                      <a:pt x="1032" y="7563"/>
                      <a:pt x="1385" y="7381"/>
                      <a:pt x="1460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2"/>
              <p:cNvSpPr/>
              <p:nvPr/>
            </p:nvSpPr>
            <p:spPr>
              <a:xfrm>
                <a:off x="7839050" y="2289125"/>
                <a:ext cx="136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6315" extrusionOk="0">
                    <a:moveTo>
                      <a:pt x="1" y="0"/>
                    </a:moveTo>
                    <a:lnTo>
                      <a:pt x="1" y="6314"/>
                    </a:lnTo>
                    <a:lnTo>
                      <a:pt x="5462" y="6314"/>
                    </a:lnTo>
                    <a:lnTo>
                      <a:pt x="54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2"/>
              <p:cNvSpPr/>
              <p:nvPr/>
            </p:nvSpPr>
            <p:spPr>
              <a:xfrm>
                <a:off x="7853275" y="2315675"/>
                <a:ext cx="10182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3811" extrusionOk="0">
                    <a:moveTo>
                      <a:pt x="2287" y="0"/>
                    </a:moveTo>
                    <a:cubicBezTo>
                      <a:pt x="2277" y="153"/>
                      <a:pt x="2298" y="315"/>
                      <a:pt x="2329" y="467"/>
                    </a:cubicBezTo>
                    <a:cubicBezTo>
                      <a:pt x="2386" y="740"/>
                      <a:pt x="2492" y="932"/>
                      <a:pt x="2659" y="1147"/>
                    </a:cubicBezTo>
                    <a:cubicBezTo>
                      <a:pt x="2794" y="1322"/>
                      <a:pt x="2960" y="1435"/>
                      <a:pt x="3138" y="1560"/>
                    </a:cubicBezTo>
                    <a:cubicBezTo>
                      <a:pt x="3305" y="1676"/>
                      <a:pt x="3441" y="1695"/>
                      <a:pt x="3643" y="1719"/>
                    </a:cubicBezTo>
                    <a:cubicBezTo>
                      <a:pt x="3740" y="1731"/>
                      <a:pt x="3868" y="1771"/>
                      <a:pt x="3978" y="1771"/>
                    </a:cubicBezTo>
                    <a:cubicBezTo>
                      <a:pt x="4007" y="1771"/>
                      <a:pt x="4034" y="1769"/>
                      <a:pt x="4060" y="1762"/>
                    </a:cubicBezTo>
                    <a:cubicBezTo>
                      <a:pt x="4072" y="1697"/>
                      <a:pt x="4047" y="1625"/>
                      <a:pt x="4040" y="1558"/>
                    </a:cubicBezTo>
                    <a:cubicBezTo>
                      <a:pt x="4023" y="1388"/>
                      <a:pt x="4020" y="1229"/>
                      <a:pt x="3961" y="1068"/>
                    </a:cubicBezTo>
                    <a:cubicBezTo>
                      <a:pt x="3855" y="775"/>
                      <a:pt x="3541" y="538"/>
                      <a:pt x="3257" y="430"/>
                    </a:cubicBezTo>
                    <a:cubicBezTo>
                      <a:pt x="3156" y="392"/>
                      <a:pt x="2282" y="84"/>
                      <a:pt x="2287" y="0"/>
                    </a:cubicBezTo>
                    <a:close/>
                    <a:moveTo>
                      <a:pt x="1542" y="1469"/>
                    </a:moveTo>
                    <a:cubicBezTo>
                      <a:pt x="1352" y="1469"/>
                      <a:pt x="1158" y="1513"/>
                      <a:pt x="1000" y="1580"/>
                    </a:cubicBezTo>
                    <a:cubicBezTo>
                      <a:pt x="907" y="1620"/>
                      <a:pt x="179" y="1947"/>
                      <a:pt x="26" y="1947"/>
                    </a:cubicBezTo>
                    <a:cubicBezTo>
                      <a:pt x="13" y="1947"/>
                      <a:pt x="5" y="1944"/>
                      <a:pt x="1" y="1940"/>
                    </a:cubicBezTo>
                    <a:lnTo>
                      <a:pt x="1" y="1940"/>
                    </a:lnTo>
                    <a:cubicBezTo>
                      <a:pt x="100" y="2058"/>
                      <a:pt x="227" y="2160"/>
                      <a:pt x="353" y="2247"/>
                    </a:cubicBezTo>
                    <a:cubicBezTo>
                      <a:pt x="582" y="2405"/>
                      <a:pt x="792" y="2471"/>
                      <a:pt x="1062" y="2512"/>
                    </a:cubicBezTo>
                    <a:cubicBezTo>
                      <a:pt x="1126" y="2521"/>
                      <a:pt x="1188" y="2525"/>
                      <a:pt x="1249" y="2525"/>
                    </a:cubicBezTo>
                    <a:cubicBezTo>
                      <a:pt x="1397" y="2525"/>
                      <a:pt x="1540" y="2502"/>
                      <a:pt x="1693" y="2480"/>
                    </a:cubicBezTo>
                    <a:cubicBezTo>
                      <a:pt x="1893" y="2449"/>
                      <a:pt x="2004" y="2367"/>
                      <a:pt x="2167" y="2245"/>
                    </a:cubicBezTo>
                    <a:cubicBezTo>
                      <a:pt x="2266" y="2171"/>
                      <a:pt x="2431" y="2098"/>
                      <a:pt x="2498" y="1988"/>
                    </a:cubicBezTo>
                    <a:cubicBezTo>
                      <a:pt x="2463" y="1933"/>
                      <a:pt x="2394" y="1898"/>
                      <a:pt x="2343" y="1854"/>
                    </a:cubicBezTo>
                    <a:cubicBezTo>
                      <a:pt x="2215" y="1742"/>
                      <a:pt x="2104" y="1632"/>
                      <a:pt x="1949" y="1555"/>
                    </a:cubicBezTo>
                    <a:cubicBezTo>
                      <a:pt x="1828" y="1494"/>
                      <a:pt x="1686" y="1469"/>
                      <a:pt x="1542" y="1469"/>
                    </a:cubicBezTo>
                    <a:close/>
                    <a:moveTo>
                      <a:pt x="3978" y="1964"/>
                    </a:moveTo>
                    <a:cubicBezTo>
                      <a:pt x="3921" y="1964"/>
                      <a:pt x="3861" y="1987"/>
                      <a:pt x="3803" y="1994"/>
                    </a:cubicBezTo>
                    <a:cubicBezTo>
                      <a:pt x="3633" y="2018"/>
                      <a:pt x="3477" y="2028"/>
                      <a:pt x="3317" y="2094"/>
                    </a:cubicBezTo>
                    <a:cubicBezTo>
                      <a:pt x="3029" y="2211"/>
                      <a:pt x="2806" y="2534"/>
                      <a:pt x="2710" y="2822"/>
                    </a:cubicBezTo>
                    <a:cubicBezTo>
                      <a:pt x="2675" y="2927"/>
                      <a:pt x="2403" y="3810"/>
                      <a:pt x="2321" y="3810"/>
                    </a:cubicBezTo>
                    <a:cubicBezTo>
                      <a:pt x="2321" y="3810"/>
                      <a:pt x="2321" y="3810"/>
                      <a:pt x="2321" y="3810"/>
                    </a:cubicBezTo>
                    <a:lnTo>
                      <a:pt x="2321" y="3810"/>
                    </a:lnTo>
                    <a:cubicBezTo>
                      <a:pt x="2331" y="3811"/>
                      <a:pt x="2341" y="3811"/>
                      <a:pt x="2351" y="3811"/>
                    </a:cubicBezTo>
                    <a:cubicBezTo>
                      <a:pt x="2496" y="3811"/>
                      <a:pt x="2645" y="3783"/>
                      <a:pt x="2785" y="3748"/>
                    </a:cubicBezTo>
                    <a:cubicBezTo>
                      <a:pt x="3054" y="3681"/>
                      <a:pt x="3241" y="3566"/>
                      <a:pt x="3450" y="3390"/>
                    </a:cubicBezTo>
                    <a:cubicBezTo>
                      <a:pt x="3620" y="3248"/>
                      <a:pt x="3726" y="3079"/>
                      <a:pt x="3844" y="2896"/>
                    </a:cubicBezTo>
                    <a:cubicBezTo>
                      <a:pt x="3953" y="2725"/>
                      <a:pt x="3966" y="2588"/>
                      <a:pt x="3980" y="2385"/>
                    </a:cubicBezTo>
                    <a:cubicBezTo>
                      <a:pt x="3990" y="2262"/>
                      <a:pt x="4044" y="2089"/>
                      <a:pt x="4006" y="1966"/>
                    </a:cubicBezTo>
                    <a:cubicBezTo>
                      <a:pt x="3997" y="1965"/>
                      <a:pt x="3988" y="1964"/>
                      <a:pt x="3978" y="19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2"/>
              <p:cNvSpPr/>
              <p:nvPr/>
            </p:nvSpPr>
            <p:spPr>
              <a:xfrm>
                <a:off x="7129525" y="2318425"/>
                <a:ext cx="10030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967" extrusionOk="0">
                    <a:moveTo>
                      <a:pt x="1944" y="957"/>
                    </a:moveTo>
                    <a:lnTo>
                      <a:pt x="1944" y="957"/>
                    </a:lnTo>
                    <a:cubicBezTo>
                      <a:pt x="1941" y="964"/>
                      <a:pt x="1939" y="974"/>
                      <a:pt x="1939" y="984"/>
                    </a:cubicBezTo>
                    <a:cubicBezTo>
                      <a:pt x="1939" y="1493"/>
                      <a:pt x="1531" y="1908"/>
                      <a:pt x="1024" y="1919"/>
                    </a:cubicBezTo>
                    <a:cubicBezTo>
                      <a:pt x="1033" y="1786"/>
                      <a:pt x="1065" y="1653"/>
                      <a:pt x="1124" y="1531"/>
                    </a:cubicBezTo>
                    <a:cubicBezTo>
                      <a:pt x="1167" y="1441"/>
                      <a:pt x="1226" y="1357"/>
                      <a:pt x="1299" y="1280"/>
                    </a:cubicBezTo>
                    <a:cubicBezTo>
                      <a:pt x="1476" y="1092"/>
                      <a:pt x="1709" y="978"/>
                      <a:pt x="1944" y="957"/>
                    </a:cubicBezTo>
                    <a:close/>
                    <a:moveTo>
                      <a:pt x="2070" y="954"/>
                    </a:moveTo>
                    <a:cubicBezTo>
                      <a:pt x="2119" y="957"/>
                      <a:pt x="2168" y="962"/>
                      <a:pt x="2217" y="973"/>
                    </a:cubicBezTo>
                    <a:cubicBezTo>
                      <a:pt x="2663" y="1077"/>
                      <a:pt x="3033" y="1504"/>
                      <a:pt x="3053" y="1934"/>
                    </a:cubicBezTo>
                    <a:cubicBezTo>
                      <a:pt x="3042" y="1926"/>
                      <a:pt x="3028" y="1920"/>
                      <a:pt x="3013" y="1920"/>
                    </a:cubicBezTo>
                    <a:cubicBezTo>
                      <a:pt x="2498" y="1920"/>
                      <a:pt x="2076" y="1501"/>
                      <a:pt x="2076" y="984"/>
                    </a:cubicBezTo>
                    <a:cubicBezTo>
                      <a:pt x="2076" y="973"/>
                      <a:pt x="2074" y="963"/>
                      <a:pt x="2070" y="954"/>
                    </a:cubicBezTo>
                    <a:close/>
                    <a:moveTo>
                      <a:pt x="2007" y="1365"/>
                    </a:moveTo>
                    <a:cubicBezTo>
                      <a:pt x="2117" y="1653"/>
                      <a:pt x="2345" y="1883"/>
                      <a:pt x="2633" y="1991"/>
                    </a:cubicBezTo>
                    <a:cubicBezTo>
                      <a:pt x="2345" y="2100"/>
                      <a:pt x="2117" y="2330"/>
                      <a:pt x="2007" y="2617"/>
                    </a:cubicBezTo>
                    <a:cubicBezTo>
                      <a:pt x="1898" y="2330"/>
                      <a:pt x="1669" y="2101"/>
                      <a:pt x="1381" y="1991"/>
                    </a:cubicBezTo>
                    <a:cubicBezTo>
                      <a:pt x="1669" y="1882"/>
                      <a:pt x="1898" y="1653"/>
                      <a:pt x="2007" y="1365"/>
                    </a:cubicBezTo>
                    <a:close/>
                    <a:moveTo>
                      <a:pt x="3049" y="2049"/>
                    </a:moveTo>
                    <a:lnTo>
                      <a:pt x="3049" y="2049"/>
                    </a:lnTo>
                    <a:cubicBezTo>
                      <a:pt x="3021" y="2492"/>
                      <a:pt x="2744" y="2845"/>
                      <a:pt x="2317" y="2959"/>
                    </a:cubicBezTo>
                    <a:cubicBezTo>
                      <a:pt x="2236" y="2983"/>
                      <a:pt x="2156" y="3001"/>
                      <a:pt x="2074" y="3010"/>
                    </a:cubicBezTo>
                    <a:cubicBezTo>
                      <a:pt x="2075" y="3006"/>
                      <a:pt x="2076" y="3002"/>
                      <a:pt x="2076" y="2996"/>
                    </a:cubicBezTo>
                    <a:cubicBezTo>
                      <a:pt x="2076" y="2481"/>
                      <a:pt x="2497" y="2060"/>
                      <a:pt x="3013" y="2060"/>
                    </a:cubicBezTo>
                    <a:cubicBezTo>
                      <a:pt x="3027" y="2060"/>
                      <a:pt x="3038" y="2055"/>
                      <a:pt x="3049" y="2049"/>
                    </a:cubicBezTo>
                    <a:close/>
                    <a:moveTo>
                      <a:pt x="1026" y="2063"/>
                    </a:moveTo>
                    <a:cubicBezTo>
                      <a:pt x="1531" y="2076"/>
                      <a:pt x="1939" y="2491"/>
                      <a:pt x="1939" y="2999"/>
                    </a:cubicBezTo>
                    <a:cubicBezTo>
                      <a:pt x="1939" y="3004"/>
                      <a:pt x="1941" y="3009"/>
                      <a:pt x="1943" y="3016"/>
                    </a:cubicBezTo>
                    <a:cubicBezTo>
                      <a:pt x="1937" y="3015"/>
                      <a:pt x="1931" y="3015"/>
                      <a:pt x="1925" y="3015"/>
                    </a:cubicBezTo>
                    <a:cubicBezTo>
                      <a:pt x="1919" y="3015"/>
                      <a:pt x="1913" y="3015"/>
                      <a:pt x="1908" y="3015"/>
                    </a:cubicBezTo>
                    <a:cubicBezTo>
                      <a:pt x="1586" y="2974"/>
                      <a:pt x="1311" y="2786"/>
                      <a:pt x="1151" y="2494"/>
                    </a:cubicBezTo>
                    <a:cubicBezTo>
                      <a:pt x="1078" y="2359"/>
                      <a:pt x="1037" y="2210"/>
                      <a:pt x="1026" y="2063"/>
                    </a:cubicBezTo>
                    <a:close/>
                    <a:moveTo>
                      <a:pt x="2027" y="814"/>
                    </a:moveTo>
                    <a:cubicBezTo>
                      <a:pt x="1727" y="814"/>
                      <a:pt x="1424" y="947"/>
                      <a:pt x="1198" y="1186"/>
                    </a:cubicBezTo>
                    <a:cubicBezTo>
                      <a:pt x="1117" y="1272"/>
                      <a:pt x="1050" y="1369"/>
                      <a:pt x="999" y="1472"/>
                    </a:cubicBezTo>
                    <a:cubicBezTo>
                      <a:pt x="834" y="1815"/>
                      <a:pt x="845" y="2223"/>
                      <a:pt x="1029" y="2562"/>
                    </a:cubicBezTo>
                    <a:cubicBezTo>
                      <a:pt x="1210" y="2894"/>
                      <a:pt x="1525" y="3109"/>
                      <a:pt x="1889" y="3154"/>
                    </a:cubicBezTo>
                    <a:cubicBezTo>
                      <a:pt x="1920" y="3157"/>
                      <a:pt x="1951" y="3159"/>
                      <a:pt x="1981" y="3159"/>
                    </a:cubicBezTo>
                    <a:cubicBezTo>
                      <a:pt x="2112" y="3159"/>
                      <a:pt x="2236" y="3128"/>
                      <a:pt x="2354" y="3096"/>
                    </a:cubicBezTo>
                    <a:cubicBezTo>
                      <a:pt x="2873" y="2954"/>
                      <a:pt x="3204" y="2507"/>
                      <a:pt x="3191" y="1954"/>
                    </a:cubicBezTo>
                    <a:cubicBezTo>
                      <a:pt x="3182" y="1456"/>
                      <a:pt x="2760" y="958"/>
                      <a:pt x="2249" y="839"/>
                    </a:cubicBezTo>
                    <a:cubicBezTo>
                      <a:pt x="2176" y="822"/>
                      <a:pt x="2101" y="814"/>
                      <a:pt x="2027" y="814"/>
                    </a:cubicBezTo>
                    <a:close/>
                    <a:moveTo>
                      <a:pt x="2017" y="143"/>
                    </a:moveTo>
                    <a:cubicBezTo>
                      <a:pt x="2133" y="143"/>
                      <a:pt x="2248" y="156"/>
                      <a:pt x="2361" y="180"/>
                    </a:cubicBezTo>
                    <a:cubicBezTo>
                      <a:pt x="3167" y="367"/>
                      <a:pt x="3836" y="1153"/>
                      <a:pt x="3852" y="1931"/>
                    </a:cubicBezTo>
                    <a:cubicBezTo>
                      <a:pt x="3869" y="2798"/>
                      <a:pt x="3354" y="3502"/>
                      <a:pt x="2536" y="3724"/>
                    </a:cubicBezTo>
                    <a:cubicBezTo>
                      <a:pt x="2336" y="3778"/>
                      <a:pt x="2141" y="3826"/>
                      <a:pt x="1940" y="3826"/>
                    </a:cubicBezTo>
                    <a:cubicBezTo>
                      <a:pt x="1895" y="3826"/>
                      <a:pt x="1850" y="3823"/>
                      <a:pt x="1804" y="3818"/>
                    </a:cubicBezTo>
                    <a:cubicBezTo>
                      <a:pt x="1230" y="3748"/>
                      <a:pt x="738" y="3411"/>
                      <a:pt x="455" y="2892"/>
                    </a:cubicBezTo>
                    <a:cubicBezTo>
                      <a:pt x="162" y="2357"/>
                      <a:pt x="145" y="1715"/>
                      <a:pt x="406" y="1176"/>
                    </a:cubicBezTo>
                    <a:cubicBezTo>
                      <a:pt x="484" y="1015"/>
                      <a:pt x="590" y="863"/>
                      <a:pt x="718" y="727"/>
                    </a:cubicBezTo>
                    <a:cubicBezTo>
                      <a:pt x="1074" y="351"/>
                      <a:pt x="1548" y="143"/>
                      <a:pt x="2017" y="143"/>
                    </a:cubicBezTo>
                    <a:close/>
                    <a:moveTo>
                      <a:pt x="2018" y="1"/>
                    </a:moveTo>
                    <a:cubicBezTo>
                      <a:pt x="1513" y="1"/>
                      <a:pt x="1000" y="225"/>
                      <a:pt x="618" y="630"/>
                    </a:cubicBezTo>
                    <a:cubicBezTo>
                      <a:pt x="479" y="776"/>
                      <a:pt x="365" y="939"/>
                      <a:pt x="281" y="1114"/>
                    </a:cubicBezTo>
                    <a:cubicBezTo>
                      <a:pt x="0" y="1695"/>
                      <a:pt x="19" y="2383"/>
                      <a:pt x="333" y="2958"/>
                    </a:cubicBezTo>
                    <a:cubicBezTo>
                      <a:pt x="638" y="3518"/>
                      <a:pt x="1167" y="3882"/>
                      <a:pt x="1787" y="3957"/>
                    </a:cubicBezTo>
                    <a:cubicBezTo>
                      <a:pt x="1839" y="3963"/>
                      <a:pt x="1889" y="3967"/>
                      <a:pt x="1941" y="3967"/>
                    </a:cubicBezTo>
                    <a:cubicBezTo>
                      <a:pt x="2160" y="3967"/>
                      <a:pt x="2372" y="3914"/>
                      <a:pt x="2575" y="3856"/>
                    </a:cubicBezTo>
                    <a:cubicBezTo>
                      <a:pt x="3455" y="3617"/>
                      <a:pt x="4011" y="2861"/>
                      <a:pt x="3992" y="1927"/>
                    </a:cubicBezTo>
                    <a:cubicBezTo>
                      <a:pt x="3975" y="1089"/>
                      <a:pt x="3258" y="244"/>
                      <a:pt x="2393" y="43"/>
                    </a:cubicBezTo>
                    <a:cubicBezTo>
                      <a:pt x="2270" y="15"/>
                      <a:pt x="2144" y="1"/>
                      <a:pt x="20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2"/>
              <p:cNvSpPr/>
              <p:nvPr/>
            </p:nvSpPr>
            <p:spPr>
              <a:xfrm>
                <a:off x="7270825" y="2356225"/>
                <a:ext cx="279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804" extrusionOk="0">
                    <a:moveTo>
                      <a:pt x="401" y="1"/>
                    </a:moveTo>
                    <a:cubicBezTo>
                      <a:pt x="401" y="222"/>
                      <a:pt x="221" y="402"/>
                      <a:pt x="0" y="402"/>
                    </a:cubicBezTo>
                    <a:cubicBezTo>
                      <a:pt x="221" y="402"/>
                      <a:pt x="401" y="581"/>
                      <a:pt x="401" y="803"/>
                    </a:cubicBezTo>
                    <a:cubicBezTo>
                      <a:pt x="401" y="583"/>
                      <a:pt x="580" y="402"/>
                      <a:pt x="802" y="402"/>
                    </a:cubicBezTo>
                    <a:cubicBezTo>
                      <a:pt x="580" y="402"/>
                      <a:pt x="401" y="222"/>
                      <a:pt x="401" y="1"/>
                    </a:cubicBezTo>
                    <a:close/>
                    <a:moveTo>
                      <a:pt x="2476" y="1"/>
                    </a:moveTo>
                    <a:cubicBezTo>
                      <a:pt x="2476" y="222"/>
                      <a:pt x="2296" y="402"/>
                      <a:pt x="2075" y="402"/>
                    </a:cubicBezTo>
                    <a:cubicBezTo>
                      <a:pt x="2296" y="402"/>
                      <a:pt x="2476" y="581"/>
                      <a:pt x="2476" y="803"/>
                    </a:cubicBezTo>
                    <a:cubicBezTo>
                      <a:pt x="2476" y="583"/>
                      <a:pt x="2655" y="402"/>
                      <a:pt x="2877" y="402"/>
                    </a:cubicBezTo>
                    <a:cubicBezTo>
                      <a:pt x="2655" y="402"/>
                      <a:pt x="2476" y="222"/>
                      <a:pt x="2476" y="1"/>
                    </a:cubicBezTo>
                    <a:close/>
                    <a:moveTo>
                      <a:pt x="4551" y="1"/>
                    </a:moveTo>
                    <a:cubicBezTo>
                      <a:pt x="4551" y="222"/>
                      <a:pt x="4371" y="402"/>
                      <a:pt x="4150" y="402"/>
                    </a:cubicBezTo>
                    <a:cubicBezTo>
                      <a:pt x="4371" y="402"/>
                      <a:pt x="4551" y="581"/>
                      <a:pt x="4551" y="803"/>
                    </a:cubicBezTo>
                    <a:cubicBezTo>
                      <a:pt x="4551" y="583"/>
                      <a:pt x="4730" y="402"/>
                      <a:pt x="4952" y="402"/>
                    </a:cubicBezTo>
                    <a:cubicBezTo>
                      <a:pt x="4730" y="402"/>
                      <a:pt x="4551" y="222"/>
                      <a:pt x="4551" y="1"/>
                    </a:cubicBezTo>
                    <a:close/>
                    <a:moveTo>
                      <a:pt x="6626" y="1"/>
                    </a:moveTo>
                    <a:cubicBezTo>
                      <a:pt x="6626" y="222"/>
                      <a:pt x="6446" y="402"/>
                      <a:pt x="6225" y="402"/>
                    </a:cubicBezTo>
                    <a:cubicBezTo>
                      <a:pt x="6446" y="402"/>
                      <a:pt x="6626" y="581"/>
                      <a:pt x="6626" y="803"/>
                    </a:cubicBezTo>
                    <a:cubicBezTo>
                      <a:pt x="6626" y="583"/>
                      <a:pt x="6805" y="402"/>
                      <a:pt x="7027" y="402"/>
                    </a:cubicBezTo>
                    <a:cubicBezTo>
                      <a:pt x="6805" y="402"/>
                      <a:pt x="6626" y="222"/>
                      <a:pt x="6626" y="1"/>
                    </a:cubicBezTo>
                    <a:close/>
                    <a:moveTo>
                      <a:pt x="8701" y="1"/>
                    </a:moveTo>
                    <a:cubicBezTo>
                      <a:pt x="8701" y="222"/>
                      <a:pt x="8521" y="402"/>
                      <a:pt x="8300" y="402"/>
                    </a:cubicBezTo>
                    <a:cubicBezTo>
                      <a:pt x="8521" y="402"/>
                      <a:pt x="8701" y="581"/>
                      <a:pt x="8701" y="803"/>
                    </a:cubicBezTo>
                    <a:cubicBezTo>
                      <a:pt x="8701" y="583"/>
                      <a:pt x="8880" y="402"/>
                      <a:pt x="9102" y="402"/>
                    </a:cubicBezTo>
                    <a:cubicBezTo>
                      <a:pt x="8880" y="402"/>
                      <a:pt x="8701" y="222"/>
                      <a:pt x="8701" y="1"/>
                    </a:cubicBezTo>
                    <a:close/>
                    <a:moveTo>
                      <a:pt x="10776" y="1"/>
                    </a:moveTo>
                    <a:cubicBezTo>
                      <a:pt x="10776" y="222"/>
                      <a:pt x="10596" y="402"/>
                      <a:pt x="10375" y="402"/>
                    </a:cubicBezTo>
                    <a:cubicBezTo>
                      <a:pt x="10596" y="402"/>
                      <a:pt x="10776" y="581"/>
                      <a:pt x="10776" y="803"/>
                    </a:cubicBezTo>
                    <a:cubicBezTo>
                      <a:pt x="10776" y="583"/>
                      <a:pt x="10955" y="402"/>
                      <a:pt x="11177" y="402"/>
                    </a:cubicBezTo>
                    <a:cubicBezTo>
                      <a:pt x="10955" y="402"/>
                      <a:pt x="10776" y="222"/>
                      <a:pt x="10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6" name="Google Shape;2196;p32"/>
            <p:cNvGrpSpPr/>
            <p:nvPr/>
          </p:nvGrpSpPr>
          <p:grpSpPr>
            <a:xfrm rot="-5400000">
              <a:off x="5076208" y="2655923"/>
              <a:ext cx="543920" cy="2461031"/>
              <a:chOff x="3416200" y="1908925"/>
              <a:chExt cx="291975" cy="1321075"/>
            </a:xfrm>
          </p:grpSpPr>
          <p:sp>
            <p:nvSpPr>
              <p:cNvPr id="2197" name="Google Shape;2197;p32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2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2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2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2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2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2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2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2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2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2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2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2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0" name="Google Shape;2210;p32"/>
            <p:cNvGrpSpPr/>
            <p:nvPr/>
          </p:nvGrpSpPr>
          <p:grpSpPr>
            <a:xfrm>
              <a:off x="4319155" y="3066226"/>
              <a:ext cx="2058020" cy="548240"/>
              <a:chOff x="6959925" y="3849675"/>
              <a:chExt cx="918800" cy="244750"/>
            </a:xfrm>
          </p:grpSpPr>
          <p:sp>
            <p:nvSpPr>
              <p:cNvPr id="2211" name="Google Shape;2211;p32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2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2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2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2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2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2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2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2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0" name="Google Shape;2220;p32"/>
            <p:cNvGrpSpPr/>
            <p:nvPr/>
          </p:nvGrpSpPr>
          <p:grpSpPr>
            <a:xfrm>
              <a:off x="4225796" y="4158404"/>
              <a:ext cx="2244746" cy="660292"/>
              <a:chOff x="5131550" y="1719550"/>
              <a:chExt cx="999575" cy="294025"/>
            </a:xfrm>
          </p:grpSpPr>
          <p:sp>
            <p:nvSpPr>
              <p:cNvPr id="2221" name="Google Shape;2221;p32"/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2"/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2"/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2"/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2"/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6" name="Google Shape;2226;p32"/>
            <p:cNvGrpSpPr/>
            <p:nvPr/>
          </p:nvGrpSpPr>
          <p:grpSpPr>
            <a:xfrm>
              <a:off x="4193859" y="2777533"/>
              <a:ext cx="2013326" cy="288685"/>
              <a:chOff x="6919063" y="1049075"/>
              <a:chExt cx="896525" cy="128550"/>
            </a:xfrm>
          </p:grpSpPr>
          <p:sp>
            <p:nvSpPr>
              <p:cNvPr id="2227" name="Google Shape;2227;p32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2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2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2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2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2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2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061925" y="539488"/>
            <a:ext cx="4261500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727129"/>
            <a:ext cx="1255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latin typeface="Hepta Slab"/>
                <a:ea typeface="Hepta Slab"/>
                <a:cs typeface="Hepta Slab"/>
                <a:sym typeface="Hepta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61925" y="2194288"/>
            <a:ext cx="4261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4604000"/>
            <a:ext cx="9144000" cy="54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>
            <a:off x="-4236028" y="4840462"/>
            <a:ext cx="17689997" cy="194169"/>
            <a:chOff x="-4236028" y="4840462"/>
            <a:chExt cx="17689997" cy="194169"/>
          </a:xfrm>
        </p:grpSpPr>
        <p:sp>
          <p:nvSpPr>
            <p:cNvPr id="20" name="Google Shape;20;p4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4"/>
          <p:cNvGrpSpPr/>
          <p:nvPr/>
        </p:nvGrpSpPr>
        <p:grpSpPr>
          <a:xfrm>
            <a:off x="-2103496" y="2385475"/>
            <a:ext cx="13326890" cy="2544506"/>
            <a:chOff x="-2103496" y="2385475"/>
            <a:chExt cx="13326890" cy="2544506"/>
          </a:xfrm>
        </p:grpSpPr>
        <p:grpSp>
          <p:nvGrpSpPr>
            <p:cNvPr id="23" name="Google Shape;23;p4"/>
            <p:cNvGrpSpPr/>
            <p:nvPr/>
          </p:nvGrpSpPr>
          <p:grpSpPr>
            <a:xfrm rot="5400000">
              <a:off x="9611161" y="3038236"/>
              <a:ext cx="328988" cy="2363927"/>
              <a:chOff x="3010050" y="1961050"/>
              <a:chExt cx="176600" cy="1268950"/>
            </a:xfrm>
          </p:grpSpPr>
          <p:sp>
            <p:nvSpPr>
              <p:cNvPr id="24" name="Google Shape;24;p4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4"/>
            <p:cNvGrpSpPr/>
            <p:nvPr/>
          </p:nvGrpSpPr>
          <p:grpSpPr>
            <a:xfrm rot="5400000">
              <a:off x="9669327" y="3423657"/>
              <a:ext cx="545275" cy="2467372"/>
              <a:chOff x="1325375" y="1908925"/>
              <a:chExt cx="291950" cy="1321075"/>
            </a:xfrm>
          </p:grpSpPr>
          <p:sp>
            <p:nvSpPr>
              <p:cNvPr id="38" name="Google Shape;38;p4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4"/>
            <p:cNvGrpSpPr/>
            <p:nvPr/>
          </p:nvGrpSpPr>
          <p:grpSpPr>
            <a:xfrm rot="-5400000">
              <a:off x="9720919" y="2173607"/>
              <a:ext cx="543920" cy="2461031"/>
              <a:chOff x="3416200" y="1908925"/>
              <a:chExt cx="291975" cy="1321075"/>
            </a:xfrm>
          </p:grpSpPr>
          <p:sp>
            <p:nvSpPr>
              <p:cNvPr id="51" name="Google Shape;51;p4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-5400000" flipH="1">
              <a:off x="-1059525" y="3356442"/>
              <a:ext cx="685966" cy="2461077"/>
              <a:chOff x="2412300" y="1908900"/>
              <a:chExt cx="368225" cy="13211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>
              <a:off x="-1755951" y="3857544"/>
              <a:ext cx="2236596" cy="386456"/>
              <a:chOff x="5100638" y="3089000"/>
              <a:chExt cx="998525" cy="172525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5551438" y="3089000"/>
                <a:ext cx="54772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6900" extrusionOk="0">
                    <a:moveTo>
                      <a:pt x="1" y="1"/>
                    </a:moveTo>
                    <a:lnTo>
                      <a:pt x="1" y="6900"/>
                    </a:lnTo>
                    <a:lnTo>
                      <a:pt x="18462" y="6900"/>
                    </a:lnTo>
                    <a:cubicBezTo>
                      <a:pt x="20367" y="6900"/>
                      <a:pt x="21909" y="5354"/>
                      <a:pt x="21909" y="3450"/>
                    </a:cubicBezTo>
                    <a:cubicBezTo>
                      <a:pt x="21909" y="2497"/>
                      <a:pt x="21523" y="1635"/>
                      <a:pt x="20900" y="1011"/>
                    </a:cubicBezTo>
                    <a:cubicBezTo>
                      <a:pt x="20276" y="387"/>
                      <a:pt x="19414" y="1"/>
                      <a:pt x="18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5100638" y="3089000"/>
                <a:ext cx="678875" cy="172525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6901" extrusionOk="0">
                    <a:moveTo>
                      <a:pt x="335" y="1"/>
                    </a:moveTo>
                    <a:cubicBezTo>
                      <a:pt x="151" y="1"/>
                      <a:pt x="1" y="151"/>
                      <a:pt x="1" y="336"/>
                    </a:cubicBezTo>
                    <a:cubicBezTo>
                      <a:pt x="1" y="520"/>
                      <a:pt x="151" y="669"/>
                      <a:pt x="335" y="669"/>
                    </a:cubicBezTo>
                    <a:lnTo>
                      <a:pt x="23360" y="669"/>
                    </a:lnTo>
                    <a:cubicBezTo>
                      <a:pt x="24857" y="669"/>
                      <a:pt x="26069" y="1882"/>
                      <a:pt x="26069" y="3379"/>
                    </a:cubicBezTo>
                    <a:cubicBezTo>
                      <a:pt x="26069" y="4874"/>
                      <a:pt x="24857" y="6087"/>
                      <a:pt x="23360" y="6087"/>
                    </a:cubicBezTo>
                    <a:lnTo>
                      <a:pt x="335" y="6087"/>
                    </a:lnTo>
                    <a:cubicBezTo>
                      <a:pt x="151" y="6087"/>
                      <a:pt x="1" y="6236"/>
                      <a:pt x="1" y="6422"/>
                    </a:cubicBezTo>
                    <a:lnTo>
                      <a:pt x="1" y="6567"/>
                    </a:lnTo>
                    <a:cubicBezTo>
                      <a:pt x="1" y="6751"/>
                      <a:pt x="151" y="6901"/>
                      <a:pt x="335" y="6901"/>
                    </a:cubicBezTo>
                    <a:lnTo>
                      <a:pt x="23613" y="6901"/>
                    </a:lnTo>
                    <a:cubicBezTo>
                      <a:pt x="25510" y="6900"/>
                      <a:pt x="27110" y="5401"/>
                      <a:pt x="27140" y="3504"/>
                    </a:cubicBezTo>
                    <a:cubicBezTo>
                      <a:pt x="27154" y="2529"/>
                      <a:pt x="26766" y="1647"/>
                      <a:pt x="26132" y="1011"/>
                    </a:cubicBezTo>
                    <a:cubicBezTo>
                      <a:pt x="25507" y="387"/>
                      <a:pt x="24645" y="1"/>
                      <a:pt x="23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5125613" y="3105725"/>
                <a:ext cx="6267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5418" extrusionOk="0">
                    <a:moveTo>
                      <a:pt x="1" y="0"/>
                    </a:moveTo>
                    <a:lnTo>
                      <a:pt x="1" y="5418"/>
                    </a:lnTo>
                    <a:lnTo>
                      <a:pt x="22361" y="5418"/>
                    </a:lnTo>
                    <a:cubicBezTo>
                      <a:pt x="23858" y="5418"/>
                      <a:pt x="25070" y="4205"/>
                      <a:pt x="25070" y="2710"/>
                    </a:cubicBezTo>
                    <a:cubicBezTo>
                      <a:pt x="25070" y="1213"/>
                      <a:pt x="23858" y="0"/>
                      <a:pt x="22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5821638" y="3137600"/>
                <a:ext cx="2209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2868" extrusionOk="0">
                    <a:moveTo>
                      <a:pt x="122" y="0"/>
                    </a:moveTo>
                    <a:cubicBezTo>
                      <a:pt x="122" y="68"/>
                      <a:pt x="67" y="122"/>
                      <a:pt x="1" y="122"/>
                    </a:cubicBezTo>
                    <a:lnTo>
                      <a:pt x="1" y="2746"/>
                    </a:lnTo>
                    <a:cubicBezTo>
                      <a:pt x="67" y="2746"/>
                      <a:pt x="122" y="2800"/>
                      <a:pt x="122" y="2868"/>
                    </a:cubicBezTo>
                    <a:lnTo>
                      <a:pt x="8715" y="2868"/>
                    </a:lnTo>
                    <a:cubicBezTo>
                      <a:pt x="8715" y="2800"/>
                      <a:pt x="8769" y="2746"/>
                      <a:pt x="8837" y="2746"/>
                    </a:cubicBezTo>
                    <a:lnTo>
                      <a:pt x="8837" y="122"/>
                    </a:lnTo>
                    <a:cubicBezTo>
                      <a:pt x="8769" y="122"/>
                      <a:pt x="8715" y="68"/>
                      <a:pt x="87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5862938" y="3164225"/>
                <a:ext cx="1407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738" extrusionOk="0">
                    <a:moveTo>
                      <a:pt x="2296" y="1"/>
                    </a:moveTo>
                    <a:cubicBezTo>
                      <a:pt x="2264" y="1"/>
                      <a:pt x="2231" y="6"/>
                      <a:pt x="2197" y="17"/>
                    </a:cubicBezTo>
                    <a:cubicBezTo>
                      <a:pt x="2064" y="60"/>
                      <a:pt x="2009" y="196"/>
                      <a:pt x="1988" y="327"/>
                    </a:cubicBezTo>
                    <a:cubicBezTo>
                      <a:pt x="1956" y="524"/>
                      <a:pt x="2113" y="737"/>
                      <a:pt x="2317" y="737"/>
                    </a:cubicBezTo>
                    <a:cubicBezTo>
                      <a:pt x="2332" y="737"/>
                      <a:pt x="2347" y="736"/>
                      <a:pt x="2362" y="733"/>
                    </a:cubicBezTo>
                    <a:cubicBezTo>
                      <a:pt x="2550" y="704"/>
                      <a:pt x="2719" y="471"/>
                      <a:pt x="2650" y="282"/>
                    </a:cubicBezTo>
                    <a:cubicBezTo>
                      <a:pt x="2629" y="227"/>
                      <a:pt x="2600" y="177"/>
                      <a:pt x="2561" y="131"/>
                    </a:cubicBezTo>
                    <a:cubicBezTo>
                      <a:pt x="2492" y="53"/>
                      <a:pt x="2399" y="1"/>
                      <a:pt x="2296" y="1"/>
                    </a:cubicBezTo>
                    <a:close/>
                    <a:moveTo>
                      <a:pt x="340" y="2"/>
                    </a:moveTo>
                    <a:cubicBezTo>
                      <a:pt x="308" y="2"/>
                      <a:pt x="275" y="7"/>
                      <a:pt x="242" y="18"/>
                    </a:cubicBezTo>
                    <a:cubicBezTo>
                      <a:pt x="108" y="62"/>
                      <a:pt x="52" y="196"/>
                      <a:pt x="31" y="328"/>
                    </a:cubicBezTo>
                    <a:cubicBezTo>
                      <a:pt x="0" y="527"/>
                      <a:pt x="158" y="738"/>
                      <a:pt x="362" y="738"/>
                    </a:cubicBezTo>
                    <a:cubicBezTo>
                      <a:pt x="376" y="738"/>
                      <a:pt x="391" y="736"/>
                      <a:pt x="406" y="734"/>
                    </a:cubicBezTo>
                    <a:cubicBezTo>
                      <a:pt x="596" y="704"/>
                      <a:pt x="763" y="472"/>
                      <a:pt x="693" y="284"/>
                    </a:cubicBezTo>
                    <a:cubicBezTo>
                      <a:pt x="675" y="227"/>
                      <a:pt x="644" y="177"/>
                      <a:pt x="606" y="132"/>
                    </a:cubicBezTo>
                    <a:cubicBezTo>
                      <a:pt x="537" y="54"/>
                      <a:pt x="443" y="2"/>
                      <a:pt x="340" y="2"/>
                    </a:cubicBezTo>
                    <a:close/>
                    <a:moveTo>
                      <a:pt x="1319" y="2"/>
                    </a:moveTo>
                    <a:cubicBezTo>
                      <a:pt x="1286" y="2"/>
                      <a:pt x="1253" y="7"/>
                      <a:pt x="1220" y="18"/>
                    </a:cubicBezTo>
                    <a:cubicBezTo>
                      <a:pt x="1086" y="62"/>
                      <a:pt x="1030" y="196"/>
                      <a:pt x="1010" y="328"/>
                    </a:cubicBezTo>
                    <a:cubicBezTo>
                      <a:pt x="979" y="527"/>
                      <a:pt x="1137" y="738"/>
                      <a:pt x="1340" y="738"/>
                    </a:cubicBezTo>
                    <a:cubicBezTo>
                      <a:pt x="1355" y="738"/>
                      <a:pt x="1370" y="736"/>
                      <a:pt x="1384" y="734"/>
                    </a:cubicBezTo>
                    <a:cubicBezTo>
                      <a:pt x="1575" y="704"/>
                      <a:pt x="1742" y="472"/>
                      <a:pt x="1672" y="284"/>
                    </a:cubicBezTo>
                    <a:cubicBezTo>
                      <a:pt x="1652" y="227"/>
                      <a:pt x="1622" y="177"/>
                      <a:pt x="1584" y="132"/>
                    </a:cubicBezTo>
                    <a:cubicBezTo>
                      <a:pt x="1516" y="54"/>
                      <a:pt x="1422" y="2"/>
                      <a:pt x="1319" y="2"/>
                    </a:cubicBezTo>
                    <a:close/>
                    <a:moveTo>
                      <a:pt x="3251" y="2"/>
                    </a:moveTo>
                    <a:cubicBezTo>
                      <a:pt x="3219" y="2"/>
                      <a:pt x="3186" y="7"/>
                      <a:pt x="3152" y="18"/>
                    </a:cubicBezTo>
                    <a:cubicBezTo>
                      <a:pt x="3019" y="62"/>
                      <a:pt x="2962" y="196"/>
                      <a:pt x="2942" y="328"/>
                    </a:cubicBezTo>
                    <a:cubicBezTo>
                      <a:pt x="2911" y="527"/>
                      <a:pt x="3068" y="738"/>
                      <a:pt x="3272" y="738"/>
                    </a:cubicBezTo>
                    <a:cubicBezTo>
                      <a:pt x="3287" y="738"/>
                      <a:pt x="3301" y="736"/>
                      <a:pt x="3316" y="734"/>
                    </a:cubicBezTo>
                    <a:cubicBezTo>
                      <a:pt x="3506" y="704"/>
                      <a:pt x="3673" y="472"/>
                      <a:pt x="3604" y="284"/>
                    </a:cubicBezTo>
                    <a:cubicBezTo>
                      <a:pt x="3586" y="227"/>
                      <a:pt x="3555" y="177"/>
                      <a:pt x="3516" y="132"/>
                    </a:cubicBezTo>
                    <a:cubicBezTo>
                      <a:pt x="3448" y="54"/>
                      <a:pt x="3354" y="2"/>
                      <a:pt x="3251" y="2"/>
                    </a:cubicBezTo>
                    <a:close/>
                    <a:moveTo>
                      <a:pt x="4229" y="2"/>
                    </a:moveTo>
                    <a:cubicBezTo>
                      <a:pt x="4197" y="2"/>
                      <a:pt x="4164" y="7"/>
                      <a:pt x="4131" y="18"/>
                    </a:cubicBezTo>
                    <a:cubicBezTo>
                      <a:pt x="3997" y="62"/>
                      <a:pt x="3941" y="196"/>
                      <a:pt x="3920" y="328"/>
                    </a:cubicBezTo>
                    <a:cubicBezTo>
                      <a:pt x="3889" y="527"/>
                      <a:pt x="4048" y="738"/>
                      <a:pt x="4251" y="738"/>
                    </a:cubicBezTo>
                    <a:cubicBezTo>
                      <a:pt x="4265" y="738"/>
                      <a:pt x="4280" y="736"/>
                      <a:pt x="4295" y="734"/>
                    </a:cubicBezTo>
                    <a:cubicBezTo>
                      <a:pt x="4485" y="704"/>
                      <a:pt x="4652" y="472"/>
                      <a:pt x="4582" y="284"/>
                    </a:cubicBezTo>
                    <a:cubicBezTo>
                      <a:pt x="4563" y="227"/>
                      <a:pt x="4532" y="177"/>
                      <a:pt x="4495" y="132"/>
                    </a:cubicBezTo>
                    <a:cubicBezTo>
                      <a:pt x="4426" y="54"/>
                      <a:pt x="4332" y="2"/>
                      <a:pt x="4229" y="2"/>
                    </a:cubicBezTo>
                    <a:close/>
                    <a:moveTo>
                      <a:pt x="5207" y="2"/>
                    </a:moveTo>
                    <a:cubicBezTo>
                      <a:pt x="5175" y="2"/>
                      <a:pt x="5142" y="7"/>
                      <a:pt x="5109" y="18"/>
                    </a:cubicBezTo>
                    <a:cubicBezTo>
                      <a:pt x="4975" y="62"/>
                      <a:pt x="4918" y="196"/>
                      <a:pt x="4898" y="328"/>
                    </a:cubicBezTo>
                    <a:cubicBezTo>
                      <a:pt x="4867" y="527"/>
                      <a:pt x="5024" y="738"/>
                      <a:pt x="5228" y="738"/>
                    </a:cubicBezTo>
                    <a:cubicBezTo>
                      <a:pt x="5243" y="738"/>
                      <a:pt x="5257" y="736"/>
                      <a:pt x="5272" y="734"/>
                    </a:cubicBezTo>
                    <a:cubicBezTo>
                      <a:pt x="5463" y="704"/>
                      <a:pt x="5630" y="472"/>
                      <a:pt x="5560" y="284"/>
                    </a:cubicBezTo>
                    <a:cubicBezTo>
                      <a:pt x="5540" y="227"/>
                      <a:pt x="5511" y="177"/>
                      <a:pt x="5472" y="132"/>
                    </a:cubicBezTo>
                    <a:cubicBezTo>
                      <a:pt x="5404" y="54"/>
                      <a:pt x="5310" y="2"/>
                      <a:pt x="52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125613" y="3125800"/>
                <a:ext cx="5673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695" h="3889" extrusionOk="0">
                    <a:moveTo>
                      <a:pt x="1" y="1"/>
                    </a:moveTo>
                    <a:lnTo>
                      <a:pt x="1" y="631"/>
                    </a:lnTo>
                    <a:lnTo>
                      <a:pt x="22666" y="631"/>
                    </a:lnTo>
                    <a:cubicBezTo>
                      <a:pt x="22681" y="631"/>
                      <a:pt x="22693" y="619"/>
                      <a:pt x="22694" y="604"/>
                    </a:cubicBezTo>
                    <a:lnTo>
                      <a:pt x="22694" y="27"/>
                    </a:lnTo>
                    <a:cubicBezTo>
                      <a:pt x="22694" y="12"/>
                      <a:pt x="22682" y="1"/>
                      <a:pt x="22667" y="1"/>
                    </a:cubicBezTo>
                    <a:close/>
                    <a:moveTo>
                      <a:pt x="1" y="1631"/>
                    </a:moveTo>
                    <a:lnTo>
                      <a:pt x="1" y="2261"/>
                    </a:lnTo>
                    <a:lnTo>
                      <a:pt x="22667" y="2261"/>
                    </a:lnTo>
                    <a:cubicBezTo>
                      <a:pt x="22681" y="2261"/>
                      <a:pt x="22693" y="2249"/>
                      <a:pt x="22693" y="2234"/>
                    </a:cubicBezTo>
                    <a:lnTo>
                      <a:pt x="22693" y="1657"/>
                    </a:lnTo>
                    <a:cubicBezTo>
                      <a:pt x="22693" y="1642"/>
                      <a:pt x="22681" y="1631"/>
                      <a:pt x="22666" y="1631"/>
                    </a:cubicBezTo>
                    <a:close/>
                    <a:moveTo>
                      <a:pt x="1" y="3260"/>
                    </a:moveTo>
                    <a:lnTo>
                      <a:pt x="1" y="3889"/>
                    </a:lnTo>
                    <a:lnTo>
                      <a:pt x="22667" y="3889"/>
                    </a:lnTo>
                    <a:cubicBezTo>
                      <a:pt x="22681" y="3889"/>
                      <a:pt x="22693" y="3877"/>
                      <a:pt x="22693" y="3862"/>
                    </a:cubicBezTo>
                    <a:lnTo>
                      <a:pt x="22693" y="3286"/>
                    </a:lnTo>
                    <a:cubicBezTo>
                      <a:pt x="22693" y="3271"/>
                      <a:pt x="22681" y="3260"/>
                      <a:pt x="22666" y="3260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4"/>
            <p:cNvGrpSpPr/>
            <p:nvPr/>
          </p:nvGrpSpPr>
          <p:grpSpPr>
            <a:xfrm rot="10800000">
              <a:off x="-1755938" y="3551407"/>
              <a:ext cx="2078795" cy="306152"/>
              <a:chOff x="5178325" y="1049075"/>
              <a:chExt cx="928075" cy="136675"/>
            </a:xfrm>
          </p:grpSpPr>
          <p:sp>
            <p:nvSpPr>
              <p:cNvPr id="86" name="Google Shape;86;p4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4"/>
            <p:cNvGrpSpPr/>
            <p:nvPr/>
          </p:nvGrpSpPr>
          <p:grpSpPr>
            <a:xfrm flipH="1">
              <a:off x="-1648899" y="3003154"/>
              <a:ext cx="2058020" cy="548240"/>
              <a:chOff x="6959925" y="3849675"/>
              <a:chExt cx="918800" cy="244750"/>
            </a:xfrm>
          </p:grpSpPr>
          <p:sp>
            <p:nvSpPr>
              <p:cNvPr id="93" name="Google Shape;93;p4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4"/>
            <p:cNvGrpSpPr/>
            <p:nvPr/>
          </p:nvGrpSpPr>
          <p:grpSpPr>
            <a:xfrm rot="10800000">
              <a:off x="8623472" y="3677352"/>
              <a:ext cx="1963472" cy="378409"/>
              <a:chOff x="6962375" y="1840000"/>
              <a:chExt cx="876550" cy="168925"/>
            </a:xfrm>
          </p:grpSpPr>
          <p:sp>
            <p:nvSpPr>
              <p:cNvPr id="103" name="Google Shape;103;p4"/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08;p4"/>
            <p:cNvGrpSpPr/>
            <p:nvPr/>
          </p:nvGrpSpPr>
          <p:grpSpPr>
            <a:xfrm>
              <a:off x="-1604191" y="2714461"/>
              <a:ext cx="2013326" cy="288685"/>
              <a:chOff x="6919063" y="1049075"/>
              <a:chExt cx="896525" cy="128550"/>
            </a:xfrm>
          </p:grpSpPr>
          <p:sp>
            <p:nvSpPr>
              <p:cNvPr id="109" name="Google Shape;109;p4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 rot="-5400000" flipH="1">
              <a:off x="-1086026" y="1368005"/>
              <a:ext cx="328988" cy="2363927"/>
              <a:chOff x="3010050" y="1961050"/>
              <a:chExt cx="176600" cy="12689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" name="Google Shape;1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3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00273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906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subTitle" idx="1"/>
          </p:nvPr>
        </p:nvSpPr>
        <p:spPr>
          <a:xfrm>
            <a:off x="720000" y="1788450"/>
            <a:ext cx="3690600" cy="19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7"/>
          <p:cNvSpPr/>
          <p:nvPr/>
        </p:nvSpPr>
        <p:spPr>
          <a:xfrm>
            <a:off x="0" y="4604000"/>
            <a:ext cx="9144000" cy="54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"/>
          <p:cNvSpPr txBox="1">
            <a:spLocks noGrp="1"/>
          </p:cNvSpPr>
          <p:nvPr>
            <p:ph type="title"/>
          </p:nvPr>
        </p:nvSpPr>
        <p:spPr>
          <a:xfrm>
            <a:off x="713213" y="533575"/>
            <a:ext cx="3408600" cy="108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9"/>
          <p:cNvSpPr txBox="1">
            <a:spLocks noGrp="1"/>
          </p:cNvSpPr>
          <p:nvPr>
            <p:ph type="subTitle" idx="1"/>
          </p:nvPr>
        </p:nvSpPr>
        <p:spPr>
          <a:xfrm>
            <a:off x="713213" y="1545125"/>
            <a:ext cx="3408600" cy="9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9"/>
          <p:cNvSpPr/>
          <p:nvPr/>
        </p:nvSpPr>
        <p:spPr>
          <a:xfrm>
            <a:off x="0" y="4604000"/>
            <a:ext cx="9144000" cy="54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3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13"/>
          <p:cNvGrpSpPr/>
          <p:nvPr/>
        </p:nvGrpSpPr>
        <p:grpSpPr>
          <a:xfrm>
            <a:off x="-4236028" y="4840462"/>
            <a:ext cx="17689997" cy="194169"/>
            <a:chOff x="-4236028" y="4840462"/>
            <a:chExt cx="17689997" cy="194169"/>
          </a:xfrm>
        </p:grpSpPr>
        <p:sp>
          <p:nvSpPr>
            <p:cNvPr id="385" name="Google Shape;385;p13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1"/>
          </p:nvPr>
        </p:nvSpPr>
        <p:spPr>
          <a:xfrm>
            <a:off x="2149875" y="2193175"/>
            <a:ext cx="208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2"/>
          </p:nvPr>
        </p:nvSpPr>
        <p:spPr>
          <a:xfrm>
            <a:off x="5649232" y="2193175"/>
            <a:ext cx="208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subTitle" idx="3"/>
          </p:nvPr>
        </p:nvSpPr>
        <p:spPr>
          <a:xfrm>
            <a:off x="2149875" y="3702775"/>
            <a:ext cx="208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3"/>
          <p:cNvSpPr txBox="1">
            <a:spLocks noGrp="1"/>
          </p:cNvSpPr>
          <p:nvPr>
            <p:ph type="subTitle" idx="4"/>
          </p:nvPr>
        </p:nvSpPr>
        <p:spPr>
          <a:xfrm>
            <a:off x="5649232" y="3702775"/>
            <a:ext cx="208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3"/>
          <p:cNvSpPr txBox="1">
            <a:spLocks noGrp="1"/>
          </p:cNvSpPr>
          <p:nvPr>
            <p:ph type="title" idx="5" hasCustomPrompt="1"/>
          </p:nvPr>
        </p:nvSpPr>
        <p:spPr>
          <a:xfrm>
            <a:off x="1410065" y="1524975"/>
            <a:ext cx="7347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Hepta Slab"/>
                <a:ea typeface="Hepta Slab"/>
                <a:cs typeface="Hepta Slab"/>
                <a:sym typeface="Hept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3" name="Google Shape;393;p13"/>
          <p:cNvSpPr txBox="1">
            <a:spLocks noGrp="1"/>
          </p:cNvSpPr>
          <p:nvPr>
            <p:ph type="title" idx="6" hasCustomPrompt="1"/>
          </p:nvPr>
        </p:nvSpPr>
        <p:spPr>
          <a:xfrm>
            <a:off x="1410065" y="3034583"/>
            <a:ext cx="7347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Hepta Slab"/>
                <a:ea typeface="Hepta Slab"/>
                <a:cs typeface="Hepta Slab"/>
                <a:sym typeface="Hept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4" name="Google Shape;394;p13"/>
          <p:cNvSpPr txBox="1">
            <a:spLocks noGrp="1"/>
          </p:cNvSpPr>
          <p:nvPr>
            <p:ph type="title" idx="7" hasCustomPrompt="1"/>
          </p:nvPr>
        </p:nvSpPr>
        <p:spPr>
          <a:xfrm>
            <a:off x="4909440" y="1524975"/>
            <a:ext cx="7347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Hepta Slab"/>
                <a:ea typeface="Hepta Slab"/>
                <a:cs typeface="Hepta Slab"/>
                <a:sym typeface="Hept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5" name="Google Shape;395;p13"/>
          <p:cNvSpPr txBox="1">
            <a:spLocks noGrp="1"/>
          </p:cNvSpPr>
          <p:nvPr>
            <p:ph type="title" idx="8" hasCustomPrompt="1"/>
          </p:nvPr>
        </p:nvSpPr>
        <p:spPr>
          <a:xfrm>
            <a:off x="4909440" y="3034583"/>
            <a:ext cx="7347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Hepta Slab"/>
                <a:ea typeface="Hepta Slab"/>
                <a:cs typeface="Hepta Slab"/>
                <a:sym typeface="Hepta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6" name="Google Shape;396;p13"/>
          <p:cNvSpPr txBox="1">
            <a:spLocks noGrp="1"/>
          </p:cNvSpPr>
          <p:nvPr>
            <p:ph type="subTitle" idx="9"/>
          </p:nvPr>
        </p:nvSpPr>
        <p:spPr>
          <a:xfrm>
            <a:off x="2149875" y="1523175"/>
            <a:ext cx="20862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7" name="Google Shape;397;p13"/>
          <p:cNvSpPr txBox="1">
            <a:spLocks noGrp="1"/>
          </p:cNvSpPr>
          <p:nvPr>
            <p:ph type="subTitle" idx="13"/>
          </p:nvPr>
        </p:nvSpPr>
        <p:spPr>
          <a:xfrm>
            <a:off x="5649237" y="1523175"/>
            <a:ext cx="20847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8" name="Google Shape;398;p13"/>
          <p:cNvSpPr txBox="1">
            <a:spLocks noGrp="1"/>
          </p:cNvSpPr>
          <p:nvPr>
            <p:ph type="subTitle" idx="14"/>
          </p:nvPr>
        </p:nvSpPr>
        <p:spPr>
          <a:xfrm>
            <a:off x="2149875" y="3032850"/>
            <a:ext cx="20862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9" name="Google Shape;399;p13"/>
          <p:cNvSpPr txBox="1">
            <a:spLocks noGrp="1"/>
          </p:cNvSpPr>
          <p:nvPr>
            <p:ph type="subTitle" idx="15"/>
          </p:nvPr>
        </p:nvSpPr>
        <p:spPr>
          <a:xfrm>
            <a:off x="5649237" y="3032850"/>
            <a:ext cx="20847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00" name="Google Shape;400;p13"/>
          <p:cNvGrpSpPr/>
          <p:nvPr/>
        </p:nvGrpSpPr>
        <p:grpSpPr>
          <a:xfrm>
            <a:off x="-2384307" y="2188862"/>
            <a:ext cx="13484058" cy="2726031"/>
            <a:chOff x="-2384307" y="2188862"/>
            <a:chExt cx="13484058" cy="2726031"/>
          </a:xfrm>
        </p:grpSpPr>
        <p:grpSp>
          <p:nvGrpSpPr>
            <p:cNvPr id="401" name="Google Shape;401;p13"/>
            <p:cNvGrpSpPr/>
            <p:nvPr/>
          </p:nvGrpSpPr>
          <p:grpSpPr>
            <a:xfrm rot="-5400000" flipH="1">
              <a:off x="9537654" y="3268279"/>
              <a:ext cx="545368" cy="2135575"/>
              <a:chOff x="1877900" y="2091175"/>
              <a:chExt cx="292000" cy="1143425"/>
            </a:xfrm>
          </p:grpSpPr>
          <p:sp>
            <p:nvSpPr>
              <p:cNvPr id="402" name="Google Shape;402;p13"/>
              <p:cNvSpPr/>
              <p:nvPr/>
            </p:nvSpPr>
            <p:spPr>
              <a:xfrm>
                <a:off x="1877900" y="2091175"/>
                <a:ext cx="291975" cy="11434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5737" extrusionOk="0">
                    <a:moveTo>
                      <a:pt x="1" y="1"/>
                    </a:moveTo>
                    <a:lnTo>
                      <a:pt x="1" y="45737"/>
                    </a:lnTo>
                    <a:lnTo>
                      <a:pt x="11678" y="45737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1877900" y="2165650"/>
                <a:ext cx="291950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044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1626" y="2312"/>
                    </a:lnTo>
                    <a:cubicBezTo>
                      <a:pt x="1223" y="2644"/>
                      <a:pt x="992" y="3029"/>
                      <a:pt x="992" y="3440"/>
                    </a:cubicBezTo>
                    <a:cubicBezTo>
                      <a:pt x="992" y="3861"/>
                      <a:pt x="1233" y="4001"/>
                      <a:pt x="1654" y="4001"/>
                    </a:cubicBezTo>
                    <a:cubicBezTo>
                      <a:pt x="2290" y="4001"/>
                      <a:pt x="3338" y="3680"/>
                      <a:pt x="4583" y="3525"/>
                    </a:cubicBezTo>
                    <a:lnTo>
                      <a:pt x="4583" y="3525"/>
                    </a:lnTo>
                    <a:cubicBezTo>
                      <a:pt x="4493" y="3926"/>
                      <a:pt x="4609" y="4351"/>
                      <a:pt x="4947" y="4670"/>
                    </a:cubicBezTo>
                    <a:cubicBezTo>
                      <a:pt x="5212" y="4919"/>
                      <a:pt x="5585" y="5043"/>
                      <a:pt x="5953" y="5043"/>
                    </a:cubicBezTo>
                    <a:cubicBezTo>
                      <a:pt x="6098" y="5043"/>
                      <a:pt x="6242" y="5024"/>
                      <a:pt x="6379" y="4986"/>
                    </a:cubicBezTo>
                    <a:cubicBezTo>
                      <a:pt x="7006" y="4809"/>
                      <a:pt x="7344" y="4158"/>
                      <a:pt x="7241" y="3544"/>
                    </a:cubicBezTo>
                    <a:lnTo>
                      <a:pt x="7241" y="3544"/>
                    </a:lnTo>
                    <a:cubicBezTo>
                      <a:pt x="8422" y="3705"/>
                      <a:pt x="9413" y="4002"/>
                      <a:pt x="10025" y="4002"/>
                    </a:cubicBezTo>
                    <a:cubicBezTo>
                      <a:pt x="10445" y="4002"/>
                      <a:pt x="10686" y="3862"/>
                      <a:pt x="10686" y="3441"/>
                    </a:cubicBezTo>
                    <a:cubicBezTo>
                      <a:pt x="10686" y="3030"/>
                      <a:pt x="10455" y="2645"/>
                      <a:pt x="10053" y="2313"/>
                    </a:cubicBezTo>
                    <a:lnTo>
                      <a:pt x="11677" y="231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1913025" y="2306750"/>
                <a:ext cx="221800" cy="712250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28490" extrusionOk="0">
                    <a:moveTo>
                      <a:pt x="253" y="0"/>
                    </a:moveTo>
                    <a:cubicBezTo>
                      <a:pt x="253" y="139"/>
                      <a:pt x="140" y="253"/>
                      <a:pt x="0" y="253"/>
                    </a:cubicBezTo>
                    <a:lnTo>
                      <a:pt x="0" y="28237"/>
                    </a:lnTo>
                    <a:cubicBezTo>
                      <a:pt x="139" y="28237"/>
                      <a:pt x="253" y="28349"/>
                      <a:pt x="253" y="28490"/>
                    </a:cubicBezTo>
                    <a:lnTo>
                      <a:pt x="8618" y="28490"/>
                    </a:lnTo>
                    <a:cubicBezTo>
                      <a:pt x="8618" y="28350"/>
                      <a:pt x="8731" y="28237"/>
                      <a:pt x="8869" y="28237"/>
                    </a:cubicBezTo>
                    <a:cubicBezTo>
                      <a:pt x="8870" y="28237"/>
                      <a:pt x="8871" y="28237"/>
                      <a:pt x="8871" y="28237"/>
                    </a:cubicBezTo>
                    <a:lnTo>
                      <a:pt x="8871" y="253"/>
                    </a:lnTo>
                    <a:cubicBezTo>
                      <a:pt x="8732" y="253"/>
                      <a:pt x="8618" y="141"/>
                      <a:pt x="86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1936250" y="2329400"/>
                <a:ext cx="175325" cy="666900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26676" extrusionOk="0">
                    <a:moveTo>
                      <a:pt x="253" y="0"/>
                    </a:moveTo>
                    <a:cubicBezTo>
                      <a:pt x="253" y="140"/>
                      <a:pt x="141" y="254"/>
                      <a:pt x="1" y="254"/>
                    </a:cubicBezTo>
                    <a:lnTo>
                      <a:pt x="1" y="26423"/>
                    </a:lnTo>
                    <a:cubicBezTo>
                      <a:pt x="140" y="26423"/>
                      <a:pt x="253" y="26535"/>
                      <a:pt x="253" y="26676"/>
                    </a:cubicBezTo>
                    <a:lnTo>
                      <a:pt x="6760" y="26676"/>
                    </a:lnTo>
                    <a:cubicBezTo>
                      <a:pt x="6760" y="26535"/>
                      <a:pt x="6874" y="26423"/>
                      <a:pt x="7013" y="26423"/>
                    </a:cubicBezTo>
                    <a:lnTo>
                      <a:pt x="7013" y="254"/>
                    </a:lnTo>
                    <a:cubicBezTo>
                      <a:pt x="6874" y="254"/>
                      <a:pt x="6760" y="142"/>
                      <a:pt x="6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1877900" y="21227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1877900" y="31915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2000150" y="2379625"/>
                <a:ext cx="47500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813" extrusionOk="0">
                    <a:moveTo>
                      <a:pt x="950" y="0"/>
                    </a:moveTo>
                    <a:lnTo>
                      <a:pt x="1" y="950"/>
                    </a:lnTo>
                    <a:lnTo>
                      <a:pt x="950" y="1899"/>
                    </a:lnTo>
                    <a:lnTo>
                      <a:pt x="1899" y="950"/>
                    </a:lnTo>
                    <a:lnTo>
                      <a:pt x="950" y="0"/>
                    </a:lnTo>
                    <a:close/>
                    <a:moveTo>
                      <a:pt x="950" y="2324"/>
                    </a:moveTo>
                    <a:lnTo>
                      <a:pt x="1" y="3273"/>
                    </a:lnTo>
                    <a:lnTo>
                      <a:pt x="950" y="4223"/>
                    </a:lnTo>
                    <a:lnTo>
                      <a:pt x="1899" y="3273"/>
                    </a:lnTo>
                    <a:lnTo>
                      <a:pt x="950" y="2324"/>
                    </a:lnTo>
                    <a:close/>
                    <a:moveTo>
                      <a:pt x="950" y="4647"/>
                    </a:moveTo>
                    <a:lnTo>
                      <a:pt x="1" y="5597"/>
                    </a:lnTo>
                    <a:lnTo>
                      <a:pt x="950" y="6546"/>
                    </a:lnTo>
                    <a:lnTo>
                      <a:pt x="1899" y="5597"/>
                    </a:lnTo>
                    <a:lnTo>
                      <a:pt x="950" y="4647"/>
                    </a:lnTo>
                    <a:close/>
                    <a:moveTo>
                      <a:pt x="950" y="6971"/>
                    </a:moveTo>
                    <a:lnTo>
                      <a:pt x="1" y="7920"/>
                    </a:lnTo>
                    <a:lnTo>
                      <a:pt x="950" y="8870"/>
                    </a:lnTo>
                    <a:lnTo>
                      <a:pt x="1899" y="7920"/>
                    </a:lnTo>
                    <a:lnTo>
                      <a:pt x="950" y="6971"/>
                    </a:lnTo>
                    <a:close/>
                    <a:moveTo>
                      <a:pt x="950" y="9296"/>
                    </a:moveTo>
                    <a:lnTo>
                      <a:pt x="1" y="10245"/>
                    </a:lnTo>
                    <a:lnTo>
                      <a:pt x="950" y="11194"/>
                    </a:lnTo>
                    <a:lnTo>
                      <a:pt x="1899" y="10245"/>
                    </a:lnTo>
                    <a:lnTo>
                      <a:pt x="950" y="9296"/>
                    </a:lnTo>
                    <a:close/>
                    <a:moveTo>
                      <a:pt x="950" y="11620"/>
                    </a:moveTo>
                    <a:lnTo>
                      <a:pt x="1" y="12569"/>
                    </a:lnTo>
                    <a:lnTo>
                      <a:pt x="950" y="13518"/>
                    </a:lnTo>
                    <a:lnTo>
                      <a:pt x="1899" y="12569"/>
                    </a:lnTo>
                    <a:lnTo>
                      <a:pt x="950" y="11620"/>
                    </a:lnTo>
                    <a:close/>
                    <a:moveTo>
                      <a:pt x="950" y="13943"/>
                    </a:moveTo>
                    <a:lnTo>
                      <a:pt x="1" y="14893"/>
                    </a:lnTo>
                    <a:lnTo>
                      <a:pt x="950" y="15841"/>
                    </a:lnTo>
                    <a:lnTo>
                      <a:pt x="1899" y="14893"/>
                    </a:lnTo>
                    <a:lnTo>
                      <a:pt x="950" y="13943"/>
                    </a:lnTo>
                    <a:close/>
                    <a:moveTo>
                      <a:pt x="950" y="16267"/>
                    </a:moveTo>
                    <a:lnTo>
                      <a:pt x="1" y="17216"/>
                    </a:lnTo>
                    <a:lnTo>
                      <a:pt x="950" y="18166"/>
                    </a:lnTo>
                    <a:lnTo>
                      <a:pt x="1899" y="17216"/>
                    </a:lnTo>
                    <a:lnTo>
                      <a:pt x="950" y="16267"/>
                    </a:lnTo>
                    <a:close/>
                    <a:moveTo>
                      <a:pt x="950" y="18590"/>
                    </a:moveTo>
                    <a:lnTo>
                      <a:pt x="1" y="19540"/>
                    </a:lnTo>
                    <a:lnTo>
                      <a:pt x="950" y="20489"/>
                    </a:lnTo>
                    <a:lnTo>
                      <a:pt x="1899" y="19540"/>
                    </a:lnTo>
                    <a:lnTo>
                      <a:pt x="950" y="18590"/>
                    </a:lnTo>
                    <a:close/>
                    <a:moveTo>
                      <a:pt x="950" y="20914"/>
                    </a:moveTo>
                    <a:lnTo>
                      <a:pt x="1" y="21863"/>
                    </a:lnTo>
                    <a:lnTo>
                      <a:pt x="950" y="22813"/>
                    </a:lnTo>
                    <a:lnTo>
                      <a:pt x="1899" y="21863"/>
                    </a:lnTo>
                    <a:lnTo>
                      <a:pt x="950" y="209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1877975" y="3031100"/>
                <a:ext cx="291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304" extrusionOk="0">
                    <a:moveTo>
                      <a:pt x="5948" y="0"/>
                    </a:moveTo>
                    <a:cubicBezTo>
                      <a:pt x="5581" y="0"/>
                      <a:pt x="5210" y="124"/>
                      <a:pt x="4945" y="374"/>
                    </a:cubicBezTo>
                    <a:cubicBezTo>
                      <a:pt x="4530" y="766"/>
                      <a:pt x="4445" y="1321"/>
                      <a:pt x="4672" y="1792"/>
                    </a:cubicBezTo>
                    <a:cubicBezTo>
                      <a:pt x="3387" y="1640"/>
                      <a:pt x="2304" y="1303"/>
                      <a:pt x="1652" y="1303"/>
                    </a:cubicBezTo>
                    <a:cubicBezTo>
                      <a:pt x="1232" y="1303"/>
                      <a:pt x="990" y="1443"/>
                      <a:pt x="990" y="1863"/>
                    </a:cubicBezTo>
                    <a:cubicBezTo>
                      <a:pt x="990" y="2274"/>
                      <a:pt x="1221" y="2659"/>
                      <a:pt x="1624" y="2992"/>
                    </a:cubicBezTo>
                    <a:lnTo>
                      <a:pt x="0" y="2992"/>
                    </a:lnTo>
                    <a:lnTo>
                      <a:pt x="0" y="5303"/>
                    </a:lnTo>
                    <a:lnTo>
                      <a:pt x="11677" y="5303"/>
                    </a:lnTo>
                    <a:lnTo>
                      <a:pt x="11677" y="2992"/>
                    </a:lnTo>
                    <a:lnTo>
                      <a:pt x="10052" y="2992"/>
                    </a:lnTo>
                    <a:cubicBezTo>
                      <a:pt x="10453" y="2659"/>
                      <a:pt x="10684" y="2275"/>
                      <a:pt x="10684" y="1865"/>
                    </a:cubicBezTo>
                    <a:cubicBezTo>
                      <a:pt x="10684" y="1444"/>
                      <a:pt x="10442" y="1304"/>
                      <a:pt x="10021" y="1304"/>
                    </a:cubicBezTo>
                    <a:cubicBezTo>
                      <a:pt x="9396" y="1304"/>
                      <a:pt x="8377" y="1612"/>
                      <a:pt x="7163" y="1771"/>
                    </a:cubicBezTo>
                    <a:cubicBezTo>
                      <a:pt x="7437" y="1092"/>
                      <a:pt x="7098" y="262"/>
                      <a:pt x="6377" y="59"/>
                    </a:cubicBezTo>
                    <a:cubicBezTo>
                      <a:pt x="6239" y="20"/>
                      <a:pt x="6094" y="0"/>
                      <a:pt x="5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1900100" y="3121950"/>
                <a:ext cx="25500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030" extrusionOk="0">
                    <a:moveTo>
                      <a:pt x="592" y="1"/>
                    </a:moveTo>
                    <a:cubicBezTo>
                      <a:pt x="370" y="1"/>
                      <a:pt x="153" y="148"/>
                      <a:pt x="83" y="358"/>
                    </a:cubicBezTo>
                    <a:cubicBezTo>
                      <a:pt x="1" y="602"/>
                      <a:pt x="181" y="914"/>
                      <a:pt x="416" y="1000"/>
                    </a:cubicBezTo>
                    <a:cubicBezTo>
                      <a:pt x="471" y="1020"/>
                      <a:pt x="530" y="1030"/>
                      <a:pt x="589" y="1030"/>
                    </a:cubicBezTo>
                    <a:cubicBezTo>
                      <a:pt x="844" y="1030"/>
                      <a:pt x="1101" y="850"/>
                      <a:pt x="1107" y="581"/>
                    </a:cubicBezTo>
                    <a:cubicBezTo>
                      <a:pt x="1112" y="298"/>
                      <a:pt x="944" y="36"/>
                      <a:pt x="647" y="4"/>
                    </a:cubicBezTo>
                    <a:cubicBezTo>
                      <a:pt x="628" y="2"/>
                      <a:pt x="610" y="1"/>
                      <a:pt x="592" y="1"/>
                    </a:cubicBezTo>
                    <a:close/>
                    <a:moveTo>
                      <a:pt x="2865" y="1"/>
                    </a:moveTo>
                    <a:cubicBezTo>
                      <a:pt x="2642" y="1"/>
                      <a:pt x="2426" y="148"/>
                      <a:pt x="2356" y="358"/>
                    </a:cubicBezTo>
                    <a:cubicBezTo>
                      <a:pt x="2273" y="602"/>
                      <a:pt x="2453" y="914"/>
                      <a:pt x="2688" y="1000"/>
                    </a:cubicBezTo>
                    <a:cubicBezTo>
                      <a:pt x="2744" y="1020"/>
                      <a:pt x="2803" y="1030"/>
                      <a:pt x="2862" y="1030"/>
                    </a:cubicBezTo>
                    <a:cubicBezTo>
                      <a:pt x="3116" y="1030"/>
                      <a:pt x="3373" y="850"/>
                      <a:pt x="3378" y="581"/>
                    </a:cubicBezTo>
                    <a:cubicBezTo>
                      <a:pt x="3384" y="298"/>
                      <a:pt x="3217" y="36"/>
                      <a:pt x="2919" y="4"/>
                    </a:cubicBezTo>
                    <a:cubicBezTo>
                      <a:pt x="2901" y="2"/>
                      <a:pt x="2883" y="1"/>
                      <a:pt x="2865" y="1"/>
                    </a:cubicBezTo>
                    <a:close/>
                    <a:moveTo>
                      <a:pt x="5137" y="1"/>
                    </a:moveTo>
                    <a:cubicBezTo>
                      <a:pt x="4914" y="1"/>
                      <a:pt x="4698" y="148"/>
                      <a:pt x="4627" y="358"/>
                    </a:cubicBezTo>
                    <a:cubicBezTo>
                      <a:pt x="4545" y="602"/>
                      <a:pt x="4724" y="914"/>
                      <a:pt x="4959" y="1000"/>
                    </a:cubicBezTo>
                    <a:cubicBezTo>
                      <a:pt x="5015" y="1020"/>
                      <a:pt x="5074" y="1030"/>
                      <a:pt x="5133" y="1030"/>
                    </a:cubicBezTo>
                    <a:cubicBezTo>
                      <a:pt x="5388" y="1030"/>
                      <a:pt x="5644" y="850"/>
                      <a:pt x="5650" y="581"/>
                    </a:cubicBezTo>
                    <a:cubicBezTo>
                      <a:pt x="5654" y="298"/>
                      <a:pt x="5488" y="36"/>
                      <a:pt x="5191" y="4"/>
                    </a:cubicBezTo>
                    <a:cubicBezTo>
                      <a:pt x="5173" y="2"/>
                      <a:pt x="5155" y="1"/>
                      <a:pt x="5137" y="1"/>
                    </a:cubicBezTo>
                    <a:close/>
                    <a:moveTo>
                      <a:pt x="7408" y="1"/>
                    </a:moveTo>
                    <a:cubicBezTo>
                      <a:pt x="7186" y="1"/>
                      <a:pt x="6969" y="148"/>
                      <a:pt x="6898" y="358"/>
                    </a:cubicBezTo>
                    <a:cubicBezTo>
                      <a:pt x="6817" y="602"/>
                      <a:pt x="6996" y="914"/>
                      <a:pt x="7231" y="1000"/>
                    </a:cubicBezTo>
                    <a:cubicBezTo>
                      <a:pt x="7287" y="1020"/>
                      <a:pt x="7345" y="1030"/>
                      <a:pt x="7405" y="1030"/>
                    </a:cubicBezTo>
                    <a:cubicBezTo>
                      <a:pt x="7659" y="1030"/>
                      <a:pt x="7916" y="850"/>
                      <a:pt x="7921" y="581"/>
                    </a:cubicBezTo>
                    <a:cubicBezTo>
                      <a:pt x="7926" y="298"/>
                      <a:pt x="7759" y="36"/>
                      <a:pt x="7463" y="4"/>
                    </a:cubicBezTo>
                    <a:cubicBezTo>
                      <a:pt x="7445" y="2"/>
                      <a:pt x="7427" y="1"/>
                      <a:pt x="7408" y="1"/>
                    </a:cubicBezTo>
                    <a:close/>
                    <a:moveTo>
                      <a:pt x="9679" y="1"/>
                    </a:moveTo>
                    <a:cubicBezTo>
                      <a:pt x="9457" y="1"/>
                      <a:pt x="9240" y="148"/>
                      <a:pt x="9170" y="358"/>
                    </a:cubicBezTo>
                    <a:cubicBezTo>
                      <a:pt x="9088" y="602"/>
                      <a:pt x="9267" y="914"/>
                      <a:pt x="9503" y="1000"/>
                    </a:cubicBezTo>
                    <a:cubicBezTo>
                      <a:pt x="9559" y="1020"/>
                      <a:pt x="9618" y="1030"/>
                      <a:pt x="9677" y="1030"/>
                    </a:cubicBezTo>
                    <a:cubicBezTo>
                      <a:pt x="9932" y="1030"/>
                      <a:pt x="10188" y="850"/>
                      <a:pt x="10194" y="581"/>
                    </a:cubicBezTo>
                    <a:cubicBezTo>
                      <a:pt x="10199" y="298"/>
                      <a:pt x="10032" y="36"/>
                      <a:pt x="9734" y="4"/>
                    </a:cubicBezTo>
                    <a:cubicBezTo>
                      <a:pt x="9716" y="2"/>
                      <a:pt x="9697" y="1"/>
                      <a:pt x="9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>
                <a:off x="1900075" y="2181075"/>
                <a:ext cx="255025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1030" extrusionOk="0">
                    <a:moveTo>
                      <a:pt x="589" y="0"/>
                    </a:moveTo>
                    <a:cubicBezTo>
                      <a:pt x="529" y="0"/>
                      <a:pt x="470" y="10"/>
                      <a:pt x="414" y="30"/>
                    </a:cubicBezTo>
                    <a:cubicBezTo>
                      <a:pt x="179" y="116"/>
                      <a:pt x="1" y="428"/>
                      <a:pt x="82" y="672"/>
                    </a:cubicBezTo>
                    <a:cubicBezTo>
                      <a:pt x="153" y="882"/>
                      <a:pt x="370" y="1029"/>
                      <a:pt x="592" y="1029"/>
                    </a:cubicBezTo>
                    <a:cubicBezTo>
                      <a:pt x="610" y="1029"/>
                      <a:pt x="628" y="1028"/>
                      <a:pt x="647" y="1026"/>
                    </a:cubicBezTo>
                    <a:cubicBezTo>
                      <a:pt x="945" y="994"/>
                      <a:pt x="1112" y="732"/>
                      <a:pt x="1106" y="449"/>
                    </a:cubicBezTo>
                    <a:cubicBezTo>
                      <a:pt x="1102" y="181"/>
                      <a:pt x="844" y="0"/>
                      <a:pt x="589" y="0"/>
                    </a:cubicBezTo>
                    <a:close/>
                    <a:moveTo>
                      <a:pt x="2861" y="0"/>
                    </a:moveTo>
                    <a:cubicBezTo>
                      <a:pt x="2802" y="0"/>
                      <a:pt x="2743" y="10"/>
                      <a:pt x="2687" y="30"/>
                    </a:cubicBezTo>
                    <a:cubicBezTo>
                      <a:pt x="2454" y="116"/>
                      <a:pt x="2273" y="428"/>
                      <a:pt x="2355" y="672"/>
                    </a:cubicBezTo>
                    <a:cubicBezTo>
                      <a:pt x="2426" y="882"/>
                      <a:pt x="2642" y="1029"/>
                      <a:pt x="2865" y="1029"/>
                    </a:cubicBezTo>
                    <a:cubicBezTo>
                      <a:pt x="2883" y="1029"/>
                      <a:pt x="2901" y="1028"/>
                      <a:pt x="2919" y="1026"/>
                    </a:cubicBezTo>
                    <a:cubicBezTo>
                      <a:pt x="3216" y="994"/>
                      <a:pt x="3385" y="732"/>
                      <a:pt x="3378" y="449"/>
                    </a:cubicBezTo>
                    <a:cubicBezTo>
                      <a:pt x="3374" y="181"/>
                      <a:pt x="3117" y="0"/>
                      <a:pt x="2861" y="0"/>
                    </a:cubicBezTo>
                    <a:close/>
                    <a:moveTo>
                      <a:pt x="5133" y="0"/>
                    </a:moveTo>
                    <a:cubicBezTo>
                      <a:pt x="5074" y="0"/>
                      <a:pt x="5015" y="10"/>
                      <a:pt x="4959" y="30"/>
                    </a:cubicBezTo>
                    <a:cubicBezTo>
                      <a:pt x="4726" y="116"/>
                      <a:pt x="4545" y="428"/>
                      <a:pt x="4626" y="672"/>
                    </a:cubicBezTo>
                    <a:cubicBezTo>
                      <a:pt x="4697" y="882"/>
                      <a:pt x="4914" y="1029"/>
                      <a:pt x="5137" y="1029"/>
                    </a:cubicBezTo>
                    <a:cubicBezTo>
                      <a:pt x="5155" y="1029"/>
                      <a:pt x="5173" y="1028"/>
                      <a:pt x="5191" y="1026"/>
                    </a:cubicBezTo>
                    <a:cubicBezTo>
                      <a:pt x="5487" y="994"/>
                      <a:pt x="5656" y="732"/>
                      <a:pt x="5649" y="449"/>
                    </a:cubicBezTo>
                    <a:cubicBezTo>
                      <a:pt x="5645" y="181"/>
                      <a:pt x="5388" y="0"/>
                      <a:pt x="5133" y="0"/>
                    </a:cubicBezTo>
                    <a:close/>
                    <a:moveTo>
                      <a:pt x="7405" y="0"/>
                    </a:moveTo>
                    <a:cubicBezTo>
                      <a:pt x="7346" y="0"/>
                      <a:pt x="7287" y="10"/>
                      <a:pt x="7232" y="30"/>
                    </a:cubicBezTo>
                    <a:cubicBezTo>
                      <a:pt x="6999" y="116"/>
                      <a:pt x="6818" y="428"/>
                      <a:pt x="6899" y="672"/>
                    </a:cubicBezTo>
                    <a:cubicBezTo>
                      <a:pt x="6970" y="882"/>
                      <a:pt x="7187" y="1029"/>
                      <a:pt x="7409" y="1029"/>
                    </a:cubicBezTo>
                    <a:cubicBezTo>
                      <a:pt x="7428" y="1029"/>
                      <a:pt x="7446" y="1028"/>
                      <a:pt x="7464" y="1026"/>
                    </a:cubicBezTo>
                    <a:cubicBezTo>
                      <a:pt x="7760" y="994"/>
                      <a:pt x="7929" y="732"/>
                      <a:pt x="7922" y="449"/>
                    </a:cubicBezTo>
                    <a:cubicBezTo>
                      <a:pt x="7917" y="181"/>
                      <a:pt x="7660" y="0"/>
                      <a:pt x="7405" y="0"/>
                    </a:cubicBezTo>
                    <a:close/>
                    <a:moveTo>
                      <a:pt x="9677" y="0"/>
                    </a:moveTo>
                    <a:cubicBezTo>
                      <a:pt x="9618" y="0"/>
                      <a:pt x="9559" y="10"/>
                      <a:pt x="9504" y="30"/>
                    </a:cubicBezTo>
                    <a:cubicBezTo>
                      <a:pt x="9269" y="116"/>
                      <a:pt x="9090" y="428"/>
                      <a:pt x="9171" y="672"/>
                    </a:cubicBezTo>
                    <a:cubicBezTo>
                      <a:pt x="9241" y="882"/>
                      <a:pt x="9458" y="1029"/>
                      <a:pt x="9680" y="1029"/>
                    </a:cubicBezTo>
                    <a:cubicBezTo>
                      <a:pt x="9698" y="1029"/>
                      <a:pt x="9717" y="1028"/>
                      <a:pt x="9735" y="1026"/>
                    </a:cubicBezTo>
                    <a:cubicBezTo>
                      <a:pt x="10032" y="994"/>
                      <a:pt x="10200" y="732"/>
                      <a:pt x="10195" y="449"/>
                    </a:cubicBezTo>
                    <a:cubicBezTo>
                      <a:pt x="10189" y="181"/>
                      <a:pt x="9932" y="0"/>
                      <a:pt x="9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3"/>
              <p:cNvSpPr/>
              <p:nvPr/>
            </p:nvSpPr>
            <p:spPr>
              <a:xfrm>
                <a:off x="1955800" y="2417575"/>
                <a:ext cx="7625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623" extrusionOk="0">
                    <a:moveTo>
                      <a:pt x="1" y="1"/>
                    </a:moveTo>
                    <a:lnTo>
                      <a:pt x="1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3"/>
              <p:cNvSpPr/>
              <p:nvPr/>
            </p:nvSpPr>
            <p:spPr>
              <a:xfrm>
                <a:off x="2086350" y="2417575"/>
                <a:ext cx="7600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623" extrusionOk="0">
                    <a:moveTo>
                      <a:pt x="0" y="1"/>
                    </a:moveTo>
                    <a:lnTo>
                      <a:pt x="0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13"/>
            <p:cNvGrpSpPr/>
            <p:nvPr/>
          </p:nvGrpSpPr>
          <p:grpSpPr>
            <a:xfrm flipH="1">
              <a:off x="8742552" y="2188862"/>
              <a:ext cx="2357199" cy="524427"/>
              <a:chOff x="6959925" y="2252125"/>
              <a:chExt cx="1049650" cy="233525"/>
            </a:xfrm>
          </p:grpSpPr>
          <p:sp>
            <p:nvSpPr>
              <p:cNvPr id="415" name="Google Shape;415;p13"/>
              <p:cNvSpPr/>
              <p:nvPr/>
            </p:nvSpPr>
            <p:spPr>
              <a:xfrm>
                <a:off x="6959925" y="2252125"/>
                <a:ext cx="1049650" cy="233500"/>
              </a:xfrm>
              <a:custGeom>
                <a:avLst/>
                <a:gdLst/>
                <a:ahLst/>
                <a:cxnLst/>
                <a:rect l="l" t="t" r="r" b="b"/>
                <a:pathLst>
                  <a:path w="41986" h="9340" extrusionOk="0">
                    <a:moveTo>
                      <a:pt x="0" y="0"/>
                    </a:moveTo>
                    <a:lnTo>
                      <a:pt x="0" y="9340"/>
                    </a:lnTo>
                    <a:lnTo>
                      <a:pt x="41985" y="9340"/>
                    </a:lnTo>
                    <a:lnTo>
                      <a:pt x="419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3"/>
              <p:cNvSpPr/>
              <p:nvPr/>
            </p:nvSpPr>
            <p:spPr>
              <a:xfrm>
                <a:off x="7048750" y="2299300"/>
                <a:ext cx="558425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22337" h="5644" extrusionOk="0">
                    <a:moveTo>
                      <a:pt x="177" y="1"/>
                    </a:moveTo>
                    <a:cubicBezTo>
                      <a:pt x="177" y="98"/>
                      <a:pt x="98" y="177"/>
                      <a:pt x="0" y="177"/>
                    </a:cubicBezTo>
                    <a:lnTo>
                      <a:pt x="0" y="5467"/>
                    </a:lnTo>
                    <a:cubicBezTo>
                      <a:pt x="98" y="5467"/>
                      <a:pt x="177" y="5547"/>
                      <a:pt x="177" y="5644"/>
                    </a:cubicBezTo>
                    <a:lnTo>
                      <a:pt x="22160" y="5644"/>
                    </a:lnTo>
                    <a:cubicBezTo>
                      <a:pt x="22160" y="5547"/>
                      <a:pt x="22239" y="5467"/>
                      <a:pt x="22336" y="5467"/>
                    </a:cubicBezTo>
                    <a:lnTo>
                      <a:pt x="22336" y="177"/>
                    </a:lnTo>
                    <a:cubicBezTo>
                      <a:pt x="22239" y="177"/>
                      <a:pt x="22160" y="98"/>
                      <a:pt x="22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7648425" y="2252125"/>
                <a:ext cx="153775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6151" h="9341" extrusionOk="0">
                    <a:moveTo>
                      <a:pt x="1" y="0"/>
                    </a:moveTo>
                    <a:lnTo>
                      <a:pt x="1" y="9341"/>
                    </a:lnTo>
                    <a:lnTo>
                      <a:pt x="695" y="9341"/>
                    </a:lnTo>
                    <a:lnTo>
                      <a:pt x="695" y="0"/>
                    </a:lnTo>
                    <a:close/>
                    <a:moveTo>
                      <a:pt x="1758" y="0"/>
                    </a:moveTo>
                    <a:lnTo>
                      <a:pt x="1758" y="9341"/>
                    </a:lnTo>
                    <a:lnTo>
                      <a:pt x="2451" y="9341"/>
                    </a:lnTo>
                    <a:lnTo>
                      <a:pt x="2451" y="0"/>
                    </a:lnTo>
                    <a:close/>
                    <a:moveTo>
                      <a:pt x="5457" y="0"/>
                    </a:moveTo>
                    <a:lnTo>
                      <a:pt x="5457" y="9341"/>
                    </a:lnTo>
                    <a:lnTo>
                      <a:pt x="6151" y="9341"/>
                    </a:lnTo>
                    <a:lnTo>
                      <a:pt x="6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7728350" y="2273500"/>
                <a:ext cx="3922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64" extrusionOk="0">
                    <a:moveTo>
                      <a:pt x="768" y="1"/>
                    </a:moveTo>
                    <a:cubicBezTo>
                      <a:pt x="639" y="1"/>
                      <a:pt x="511" y="36"/>
                      <a:pt x="404" y="112"/>
                    </a:cubicBezTo>
                    <a:cubicBezTo>
                      <a:pt x="372" y="133"/>
                      <a:pt x="344" y="159"/>
                      <a:pt x="318" y="186"/>
                    </a:cubicBezTo>
                    <a:cubicBezTo>
                      <a:pt x="2" y="509"/>
                      <a:pt x="71" y="1124"/>
                      <a:pt x="574" y="1233"/>
                    </a:cubicBezTo>
                    <a:cubicBezTo>
                      <a:pt x="622" y="1243"/>
                      <a:pt x="673" y="1248"/>
                      <a:pt x="724" y="1248"/>
                    </a:cubicBezTo>
                    <a:cubicBezTo>
                      <a:pt x="1035" y="1248"/>
                      <a:pt x="1387" y="1066"/>
                      <a:pt x="1462" y="760"/>
                    </a:cubicBezTo>
                    <a:cubicBezTo>
                      <a:pt x="1569" y="320"/>
                      <a:pt x="1161" y="1"/>
                      <a:pt x="768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1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6" y="3171"/>
                      <a:pt x="1461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1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6" y="5276"/>
                      <a:pt x="1461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1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3" y="7563"/>
                    </a:cubicBezTo>
                    <a:cubicBezTo>
                      <a:pt x="1032" y="7563"/>
                      <a:pt x="1386" y="7381"/>
                      <a:pt x="1461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6982300" y="2273500"/>
                <a:ext cx="391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64" extrusionOk="0">
                    <a:moveTo>
                      <a:pt x="767" y="1"/>
                    </a:moveTo>
                    <a:cubicBezTo>
                      <a:pt x="637" y="1"/>
                      <a:pt x="510" y="36"/>
                      <a:pt x="403" y="112"/>
                    </a:cubicBezTo>
                    <a:cubicBezTo>
                      <a:pt x="372" y="133"/>
                      <a:pt x="344" y="159"/>
                      <a:pt x="317" y="186"/>
                    </a:cubicBezTo>
                    <a:cubicBezTo>
                      <a:pt x="0" y="509"/>
                      <a:pt x="70" y="1124"/>
                      <a:pt x="573" y="1233"/>
                    </a:cubicBezTo>
                    <a:cubicBezTo>
                      <a:pt x="620" y="1243"/>
                      <a:pt x="671" y="1248"/>
                      <a:pt x="723" y="1248"/>
                    </a:cubicBezTo>
                    <a:cubicBezTo>
                      <a:pt x="1033" y="1248"/>
                      <a:pt x="1385" y="1066"/>
                      <a:pt x="1460" y="760"/>
                    </a:cubicBezTo>
                    <a:cubicBezTo>
                      <a:pt x="1567" y="320"/>
                      <a:pt x="1159" y="1"/>
                      <a:pt x="767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0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5" y="3171"/>
                      <a:pt x="1460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0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5" y="5276"/>
                      <a:pt x="1460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0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2" y="7563"/>
                    </a:cubicBezTo>
                    <a:cubicBezTo>
                      <a:pt x="1032" y="7563"/>
                      <a:pt x="1385" y="7381"/>
                      <a:pt x="1460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7839050" y="2289125"/>
                <a:ext cx="136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6315" extrusionOk="0">
                    <a:moveTo>
                      <a:pt x="1" y="0"/>
                    </a:moveTo>
                    <a:lnTo>
                      <a:pt x="1" y="6314"/>
                    </a:lnTo>
                    <a:lnTo>
                      <a:pt x="5462" y="6314"/>
                    </a:lnTo>
                    <a:lnTo>
                      <a:pt x="54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>
                <a:off x="7853275" y="2315675"/>
                <a:ext cx="10182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3811" extrusionOk="0">
                    <a:moveTo>
                      <a:pt x="2287" y="0"/>
                    </a:moveTo>
                    <a:cubicBezTo>
                      <a:pt x="2277" y="153"/>
                      <a:pt x="2298" y="315"/>
                      <a:pt x="2329" y="467"/>
                    </a:cubicBezTo>
                    <a:cubicBezTo>
                      <a:pt x="2386" y="740"/>
                      <a:pt x="2492" y="932"/>
                      <a:pt x="2659" y="1147"/>
                    </a:cubicBezTo>
                    <a:cubicBezTo>
                      <a:pt x="2794" y="1322"/>
                      <a:pt x="2960" y="1435"/>
                      <a:pt x="3138" y="1560"/>
                    </a:cubicBezTo>
                    <a:cubicBezTo>
                      <a:pt x="3305" y="1676"/>
                      <a:pt x="3441" y="1695"/>
                      <a:pt x="3643" y="1719"/>
                    </a:cubicBezTo>
                    <a:cubicBezTo>
                      <a:pt x="3740" y="1731"/>
                      <a:pt x="3868" y="1771"/>
                      <a:pt x="3978" y="1771"/>
                    </a:cubicBezTo>
                    <a:cubicBezTo>
                      <a:pt x="4007" y="1771"/>
                      <a:pt x="4034" y="1769"/>
                      <a:pt x="4060" y="1762"/>
                    </a:cubicBezTo>
                    <a:cubicBezTo>
                      <a:pt x="4072" y="1697"/>
                      <a:pt x="4047" y="1625"/>
                      <a:pt x="4040" y="1558"/>
                    </a:cubicBezTo>
                    <a:cubicBezTo>
                      <a:pt x="4023" y="1388"/>
                      <a:pt x="4020" y="1229"/>
                      <a:pt x="3961" y="1068"/>
                    </a:cubicBezTo>
                    <a:cubicBezTo>
                      <a:pt x="3855" y="775"/>
                      <a:pt x="3541" y="538"/>
                      <a:pt x="3257" y="430"/>
                    </a:cubicBezTo>
                    <a:cubicBezTo>
                      <a:pt x="3156" y="392"/>
                      <a:pt x="2282" y="84"/>
                      <a:pt x="2287" y="0"/>
                    </a:cubicBezTo>
                    <a:close/>
                    <a:moveTo>
                      <a:pt x="1542" y="1469"/>
                    </a:moveTo>
                    <a:cubicBezTo>
                      <a:pt x="1352" y="1469"/>
                      <a:pt x="1158" y="1513"/>
                      <a:pt x="1000" y="1580"/>
                    </a:cubicBezTo>
                    <a:cubicBezTo>
                      <a:pt x="907" y="1620"/>
                      <a:pt x="179" y="1947"/>
                      <a:pt x="26" y="1947"/>
                    </a:cubicBezTo>
                    <a:cubicBezTo>
                      <a:pt x="13" y="1947"/>
                      <a:pt x="5" y="1944"/>
                      <a:pt x="1" y="1940"/>
                    </a:cubicBezTo>
                    <a:lnTo>
                      <a:pt x="1" y="1940"/>
                    </a:lnTo>
                    <a:cubicBezTo>
                      <a:pt x="100" y="2058"/>
                      <a:pt x="227" y="2160"/>
                      <a:pt x="353" y="2247"/>
                    </a:cubicBezTo>
                    <a:cubicBezTo>
                      <a:pt x="582" y="2405"/>
                      <a:pt x="792" y="2471"/>
                      <a:pt x="1062" y="2512"/>
                    </a:cubicBezTo>
                    <a:cubicBezTo>
                      <a:pt x="1126" y="2521"/>
                      <a:pt x="1188" y="2525"/>
                      <a:pt x="1249" y="2525"/>
                    </a:cubicBezTo>
                    <a:cubicBezTo>
                      <a:pt x="1397" y="2525"/>
                      <a:pt x="1540" y="2502"/>
                      <a:pt x="1693" y="2480"/>
                    </a:cubicBezTo>
                    <a:cubicBezTo>
                      <a:pt x="1893" y="2449"/>
                      <a:pt x="2004" y="2367"/>
                      <a:pt x="2167" y="2245"/>
                    </a:cubicBezTo>
                    <a:cubicBezTo>
                      <a:pt x="2266" y="2171"/>
                      <a:pt x="2431" y="2098"/>
                      <a:pt x="2498" y="1988"/>
                    </a:cubicBezTo>
                    <a:cubicBezTo>
                      <a:pt x="2463" y="1933"/>
                      <a:pt x="2394" y="1898"/>
                      <a:pt x="2343" y="1854"/>
                    </a:cubicBezTo>
                    <a:cubicBezTo>
                      <a:pt x="2215" y="1742"/>
                      <a:pt x="2104" y="1632"/>
                      <a:pt x="1949" y="1555"/>
                    </a:cubicBezTo>
                    <a:cubicBezTo>
                      <a:pt x="1828" y="1494"/>
                      <a:pt x="1686" y="1469"/>
                      <a:pt x="1542" y="1469"/>
                    </a:cubicBezTo>
                    <a:close/>
                    <a:moveTo>
                      <a:pt x="3978" y="1964"/>
                    </a:moveTo>
                    <a:cubicBezTo>
                      <a:pt x="3921" y="1964"/>
                      <a:pt x="3861" y="1987"/>
                      <a:pt x="3803" y="1994"/>
                    </a:cubicBezTo>
                    <a:cubicBezTo>
                      <a:pt x="3633" y="2018"/>
                      <a:pt x="3477" y="2028"/>
                      <a:pt x="3317" y="2094"/>
                    </a:cubicBezTo>
                    <a:cubicBezTo>
                      <a:pt x="3029" y="2211"/>
                      <a:pt x="2806" y="2534"/>
                      <a:pt x="2710" y="2822"/>
                    </a:cubicBezTo>
                    <a:cubicBezTo>
                      <a:pt x="2675" y="2927"/>
                      <a:pt x="2403" y="3810"/>
                      <a:pt x="2321" y="3810"/>
                    </a:cubicBezTo>
                    <a:cubicBezTo>
                      <a:pt x="2321" y="3810"/>
                      <a:pt x="2321" y="3810"/>
                      <a:pt x="2321" y="3810"/>
                    </a:cubicBezTo>
                    <a:lnTo>
                      <a:pt x="2321" y="3810"/>
                    </a:lnTo>
                    <a:cubicBezTo>
                      <a:pt x="2331" y="3811"/>
                      <a:pt x="2341" y="3811"/>
                      <a:pt x="2351" y="3811"/>
                    </a:cubicBezTo>
                    <a:cubicBezTo>
                      <a:pt x="2496" y="3811"/>
                      <a:pt x="2645" y="3783"/>
                      <a:pt x="2785" y="3748"/>
                    </a:cubicBezTo>
                    <a:cubicBezTo>
                      <a:pt x="3054" y="3681"/>
                      <a:pt x="3241" y="3566"/>
                      <a:pt x="3450" y="3390"/>
                    </a:cubicBezTo>
                    <a:cubicBezTo>
                      <a:pt x="3620" y="3248"/>
                      <a:pt x="3726" y="3079"/>
                      <a:pt x="3844" y="2896"/>
                    </a:cubicBezTo>
                    <a:cubicBezTo>
                      <a:pt x="3953" y="2725"/>
                      <a:pt x="3966" y="2588"/>
                      <a:pt x="3980" y="2385"/>
                    </a:cubicBezTo>
                    <a:cubicBezTo>
                      <a:pt x="3990" y="2262"/>
                      <a:pt x="4044" y="2089"/>
                      <a:pt x="4006" y="1966"/>
                    </a:cubicBezTo>
                    <a:cubicBezTo>
                      <a:pt x="3997" y="1965"/>
                      <a:pt x="3988" y="1964"/>
                      <a:pt x="3978" y="19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3"/>
              <p:cNvSpPr/>
              <p:nvPr/>
            </p:nvSpPr>
            <p:spPr>
              <a:xfrm>
                <a:off x="7129525" y="2318425"/>
                <a:ext cx="10030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967" extrusionOk="0">
                    <a:moveTo>
                      <a:pt x="1944" y="957"/>
                    </a:moveTo>
                    <a:lnTo>
                      <a:pt x="1944" y="957"/>
                    </a:lnTo>
                    <a:cubicBezTo>
                      <a:pt x="1941" y="964"/>
                      <a:pt x="1939" y="974"/>
                      <a:pt x="1939" y="984"/>
                    </a:cubicBezTo>
                    <a:cubicBezTo>
                      <a:pt x="1939" y="1493"/>
                      <a:pt x="1531" y="1908"/>
                      <a:pt x="1024" y="1919"/>
                    </a:cubicBezTo>
                    <a:cubicBezTo>
                      <a:pt x="1033" y="1786"/>
                      <a:pt x="1065" y="1653"/>
                      <a:pt x="1124" y="1531"/>
                    </a:cubicBezTo>
                    <a:cubicBezTo>
                      <a:pt x="1167" y="1441"/>
                      <a:pt x="1226" y="1357"/>
                      <a:pt x="1299" y="1280"/>
                    </a:cubicBezTo>
                    <a:cubicBezTo>
                      <a:pt x="1476" y="1092"/>
                      <a:pt x="1709" y="978"/>
                      <a:pt x="1944" y="957"/>
                    </a:cubicBezTo>
                    <a:close/>
                    <a:moveTo>
                      <a:pt x="2070" y="954"/>
                    </a:moveTo>
                    <a:cubicBezTo>
                      <a:pt x="2119" y="957"/>
                      <a:pt x="2168" y="962"/>
                      <a:pt x="2217" y="973"/>
                    </a:cubicBezTo>
                    <a:cubicBezTo>
                      <a:pt x="2663" y="1077"/>
                      <a:pt x="3033" y="1504"/>
                      <a:pt x="3053" y="1934"/>
                    </a:cubicBezTo>
                    <a:cubicBezTo>
                      <a:pt x="3042" y="1926"/>
                      <a:pt x="3028" y="1920"/>
                      <a:pt x="3013" y="1920"/>
                    </a:cubicBezTo>
                    <a:cubicBezTo>
                      <a:pt x="2498" y="1920"/>
                      <a:pt x="2076" y="1501"/>
                      <a:pt x="2076" y="984"/>
                    </a:cubicBezTo>
                    <a:cubicBezTo>
                      <a:pt x="2076" y="973"/>
                      <a:pt x="2074" y="963"/>
                      <a:pt x="2070" y="954"/>
                    </a:cubicBezTo>
                    <a:close/>
                    <a:moveTo>
                      <a:pt x="2007" y="1365"/>
                    </a:moveTo>
                    <a:cubicBezTo>
                      <a:pt x="2117" y="1653"/>
                      <a:pt x="2345" y="1883"/>
                      <a:pt x="2633" y="1991"/>
                    </a:cubicBezTo>
                    <a:cubicBezTo>
                      <a:pt x="2345" y="2100"/>
                      <a:pt x="2117" y="2330"/>
                      <a:pt x="2007" y="2617"/>
                    </a:cubicBezTo>
                    <a:cubicBezTo>
                      <a:pt x="1898" y="2330"/>
                      <a:pt x="1669" y="2101"/>
                      <a:pt x="1381" y="1991"/>
                    </a:cubicBezTo>
                    <a:cubicBezTo>
                      <a:pt x="1669" y="1882"/>
                      <a:pt x="1898" y="1653"/>
                      <a:pt x="2007" y="1365"/>
                    </a:cubicBezTo>
                    <a:close/>
                    <a:moveTo>
                      <a:pt x="3049" y="2049"/>
                    </a:moveTo>
                    <a:lnTo>
                      <a:pt x="3049" y="2049"/>
                    </a:lnTo>
                    <a:cubicBezTo>
                      <a:pt x="3021" y="2492"/>
                      <a:pt x="2744" y="2845"/>
                      <a:pt x="2317" y="2959"/>
                    </a:cubicBezTo>
                    <a:cubicBezTo>
                      <a:pt x="2236" y="2983"/>
                      <a:pt x="2156" y="3001"/>
                      <a:pt x="2074" y="3010"/>
                    </a:cubicBezTo>
                    <a:cubicBezTo>
                      <a:pt x="2075" y="3006"/>
                      <a:pt x="2076" y="3002"/>
                      <a:pt x="2076" y="2996"/>
                    </a:cubicBezTo>
                    <a:cubicBezTo>
                      <a:pt x="2076" y="2481"/>
                      <a:pt x="2497" y="2060"/>
                      <a:pt x="3013" y="2060"/>
                    </a:cubicBezTo>
                    <a:cubicBezTo>
                      <a:pt x="3027" y="2060"/>
                      <a:pt x="3038" y="2055"/>
                      <a:pt x="3049" y="2049"/>
                    </a:cubicBezTo>
                    <a:close/>
                    <a:moveTo>
                      <a:pt x="1026" y="2063"/>
                    </a:moveTo>
                    <a:cubicBezTo>
                      <a:pt x="1531" y="2076"/>
                      <a:pt x="1939" y="2491"/>
                      <a:pt x="1939" y="2999"/>
                    </a:cubicBezTo>
                    <a:cubicBezTo>
                      <a:pt x="1939" y="3004"/>
                      <a:pt x="1941" y="3009"/>
                      <a:pt x="1943" y="3016"/>
                    </a:cubicBezTo>
                    <a:cubicBezTo>
                      <a:pt x="1937" y="3015"/>
                      <a:pt x="1931" y="3015"/>
                      <a:pt x="1925" y="3015"/>
                    </a:cubicBezTo>
                    <a:cubicBezTo>
                      <a:pt x="1919" y="3015"/>
                      <a:pt x="1913" y="3015"/>
                      <a:pt x="1908" y="3015"/>
                    </a:cubicBezTo>
                    <a:cubicBezTo>
                      <a:pt x="1586" y="2974"/>
                      <a:pt x="1311" y="2786"/>
                      <a:pt x="1151" y="2494"/>
                    </a:cubicBezTo>
                    <a:cubicBezTo>
                      <a:pt x="1078" y="2359"/>
                      <a:pt x="1037" y="2210"/>
                      <a:pt x="1026" y="2063"/>
                    </a:cubicBezTo>
                    <a:close/>
                    <a:moveTo>
                      <a:pt x="2027" y="814"/>
                    </a:moveTo>
                    <a:cubicBezTo>
                      <a:pt x="1727" y="814"/>
                      <a:pt x="1424" y="947"/>
                      <a:pt x="1198" y="1186"/>
                    </a:cubicBezTo>
                    <a:cubicBezTo>
                      <a:pt x="1117" y="1272"/>
                      <a:pt x="1050" y="1369"/>
                      <a:pt x="999" y="1472"/>
                    </a:cubicBezTo>
                    <a:cubicBezTo>
                      <a:pt x="834" y="1815"/>
                      <a:pt x="845" y="2223"/>
                      <a:pt x="1029" y="2562"/>
                    </a:cubicBezTo>
                    <a:cubicBezTo>
                      <a:pt x="1210" y="2894"/>
                      <a:pt x="1525" y="3109"/>
                      <a:pt x="1889" y="3154"/>
                    </a:cubicBezTo>
                    <a:cubicBezTo>
                      <a:pt x="1920" y="3157"/>
                      <a:pt x="1951" y="3159"/>
                      <a:pt x="1981" y="3159"/>
                    </a:cubicBezTo>
                    <a:cubicBezTo>
                      <a:pt x="2112" y="3159"/>
                      <a:pt x="2236" y="3128"/>
                      <a:pt x="2354" y="3096"/>
                    </a:cubicBezTo>
                    <a:cubicBezTo>
                      <a:pt x="2873" y="2954"/>
                      <a:pt x="3204" y="2507"/>
                      <a:pt x="3191" y="1954"/>
                    </a:cubicBezTo>
                    <a:cubicBezTo>
                      <a:pt x="3182" y="1456"/>
                      <a:pt x="2760" y="958"/>
                      <a:pt x="2249" y="839"/>
                    </a:cubicBezTo>
                    <a:cubicBezTo>
                      <a:pt x="2176" y="822"/>
                      <a:pt x="2101" y="814"/>
                      <a:pt x="2027" y="814"/>
                    </a:cubicBezTo>
                    <a:close/>
                    <a:moveTo>
                      <a:pt x="2017" y="143"/>
                    </a:moveTo>
                    <a:cubicBezTo>
                      <a:pt x="2133" y="143"/>
                      <a:pt x="2248" y="156"/>
                      <a:pt x="2361" y="180"/>
                    </a:cubicBezTo>
                    <a:cubicBezTo>
                      <a:pt x="3167" y="367"/>
                      <a:pt x="3836" y="1153"/>
                      <a:pt x="3852" y="1931"/>
                    </a:cubicBezTo>
                    <a:cubicBezTo>
                      <a:pt x="3869" y="2798"/>
                      <a:pt x="3354" y="3502"/>
                      <a:pt x="2536" y="3724"/>
                    </a:cubicBezTo>
                    <a:cubicBezTo>
                      <a:pt x="2336" y="3778"/>
                      <a:pt x="2141" y="3826"/>
                      <a:pt x="1940" y="3826"/>
                    </a:cubicBezTo>
                    <a:cubicBezTo>
                      <a:pt x="1895" y="3826"/>
                      <a:pt x="1850" y="3823"/>
                      <a:pt x="1804" y="3818"/>
                    </a:cubicBezTo>
                    <a:cubicBezTo>
                      <a:pt x="1230" y="3748"/>
                      <a:pt x="738" y="3411"/>
                      <a:pt x="455" y="2892"/>
                    </a:cubicBezTo>
                    <a:cubicBezTo>
                      <a:pt x="162" y="2357"/>
                      <a:pt x="145" y="1715"/>
                      <a:pt x="406" y="1176"/>
                    </a:cubicBezTo>
                    <a:cubicBezTo>
                      <a:pt x="484" y="1015"/>
                      <a:pt x="590" y="863"/>
                      <a:pt x="718" y="727"/>
                    </a:cubicBezTo>
                    <a:cubicBezTo>
                      <a:pt x="1074" y="351"/>
                      <a:pt x="1548" y="143"/>
                      <a:pt x="2017" y="143"/>
                    </a:cubicBezTo>
                    <a:close/>
                    <a:moveTo>
                      <a:pt x="2018" y="1"/>
                    </a:moveTo>
                    <a:cubicBezTo>
                      <a:pt x="1513" y="1"/>
                      <a:pt x="1000" y="225"/>
                      <a:pt x="618" y="630"/>
                    </a:cubicBezTo>
                    <a:cubicBezTo>
                      <a:pt x="479" y="776"/>
                      <a:pt x="365" y="939"/>
                      <a:pt x="281" y="1114"/>
                    </a:cubicBezTo>
                    <a:cubicBezTo>
                      <a:pt x="0" y="1695"/>
                      <a:pt x="19" y="2383"/>
                      <a:pt x="333" y="2958"/>
                    </a:cubicBezTo>
                    <a:cubicBezTo>
                      <a:pt x="638" y="3518"/>
                      <a:pt x="1167" y="3882"/>
                      <a:pt x="1787" y="3957"/>
                    </a:cubicBezTo>
                    <a:cubicBezTo>
                      <a:pt x="1839" y="3963"/>
                      <a:pt x="1889" y="3967"/>
                      <a:pt x="1941" y="3967"/>
                    </a:cubicBezTo>
                    <a:cubicBezTo>
                      <a:pt x="2160" y="3967"/>
                      <a:pt x="2372" y="3914"/>
                      <a:pt x="2575" y="3856"/>
                    </a:cubicBezTo>
                    <a:cubicBezTo>
                      <a:pt x="3455" y="3617"/>
                      <a:pt x="4011" y="2861"/>
                      <a:pt x="3992" y="1927"/>
                    </a:cubicBezTo>
                    <a:cubicBezTo>
                      <a:pt x="3975" y="1089"/>
                      <a:pt x="3258" y="244"/>
                      <a:pt x="2393" y="43"/>
                    </a:cubicBezTo>
                    <a:cubicBezTo>
                      <a:pt x="2270" y="15"/>
                      <a:pt x="2144" y="1"/>
                      <a:pt x="20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7270825" y="2356225"/>
                <a:ext cx="279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804" extrusionOk="0">
                    <a:moveTo>
                      <a:pt x="401" y="1"/>
                    </a:moveTo>
                    <a:cubicBezTo>
                      <a:pt x="401" y="222"/>
                      <a:pt x="221" y="402"/>
                      <a:pt x="0" y="402"/>
                    </a:cubicBezTo>
                    <a:cubicBezTo>
                      <a:pt x="221" y="402"/>
                      <a:pt x="401" y="581"/>
                      <a:pt x="401" y="803"/>
                    </a:cubicBezTo>
                    <a:cubicBezTo>
                      <a:pt x="401" y="583"/>
                      <a:pt x="580" y="402"/>
                      <a:pt x="802" y="402"/>
                    </a:cubicBezTo>
                    <a:cubicBezTo>
                      <a:pt x="580" y="402"/>
                      <a:pt x="401" y="222"/>
                      <a:pt x="401" y="1"/>
                    </a:cubicBezTo>
                    <a:close/>
                    <a:moveTo>
                      <a:pt x="2476" y="1"/>
                    </a:moveTo>
                    <a:cubicBezTo>
                      <a:pt x="2476" y="222"/>
                      <a:pt x="2296" y="402"/>
                      <a:pt x="2075" y="402"/>
                    </a:cubicBezTo>
                    <a:cubicBezTo>
                      <a:pt x="2296" y="402"/>
                      <a:pt x="2476" y="581"/>
                      <a:pt x="2476" y="803"/>
                    </a:cubicBezTo>
                    <a:cubicBezTo>
                      <a:pt x="2476" y="583"/>
                      <a:pt x="2655" y="402"/>
                      <a:pt x="2877" y="402"/>
                    </a:cubicBezTo>
                    <a:cubicBezTo>
                      <a:pt x="2655" y="402"/>
                      <a:pt x="2476" y="222"/>
                      <a:pt x="2476" y="1"/>
                    </a:cubicBezTo>
                    <a:close/>
                    <a:moveTo>
                      <a:pt x="4551" y="1"/>
                    </a:moveTo>
                    <a:cubicBezTo>
                      <a:pt x="4551" y="222"/>
                      <a:pt x="4371" y="402"/>
                      <a:pt x="4150" y="402"/>
                    </a:cubicBezTo>
                    <a:cubicBezTo>
                      <a:pt x="4371" y="402"/>
                      <a:pt x="4551" y="581"/>
                      <a:pt x="4551" y="803"/>
                    </a:cubicBezTo>
                    <a:cubicBezTo>
                      <a:pt x="4551" y="583"/>
                      <a:pt x="4730" y="402"/>
                      <a:pt x="4952" y="402"/>
                    </a:cubicBezTo>
                    <a:cubicBezTo>
                      <a:pt x="4730" y="402"/>
                      <a:pt x="4551" y="222"/>
                      <a:pt x="4551" y="1"/>
                    </a:cubicBezTo>
                    <a:close/>
                    <a:moveTo>
                      <a:pt x="6626" y="1"/>
                    </a:moveTo>
                    <a:cubicBezTo>
                      <a:pt x="6626" y="222"/>
                      <a:pt x="6446" y="402"/>
                      <a:pt x="6225" y="402"/>
                    </a:cubicBezTo>
                    <a:cubicBezTo>
                      <a:pt x="6446" y="402"/>
                      <a:pt x="6626" y="581"/>
                      <a:pt x="6626" y="803"/>
                    </a:cubicBezTo>
                    <a:cubicBezTo>
                      <a:pt x="6626" y="583"/>
                      <a:pt x="6805" y="402"/>
                      <a:pt x="7027" y="402"/>
                    </a:cubicBezTo>
                    <a:cubicBezTo>
                      <a:pt x="6805" y="402"/>
                      <a:pt x="6626" y="222"/>
                      <a:pt x="6626" y="1"/>
                    </a:cubicBezTo>
                    <a:close/>
                    <a:moveTo>
                      <a:pt x="8701" y="1"/>
                    </a:moveTo>
                    <a:cubicBezTo>
                      <a:pt x="8701" y="222"/>
                      <a:pt x="8521" y="402"/>
                      <a:pt x="8300" y="402"/>
                    </a:cubicBezTo>
                    <a:cubicBezTo>
                      <a:pt x="8521" y="402"/>
                      <a:pt x="8701" y="581"/>
                      <a:pt x="8701" y="803"/>
                    </a:cubicBezTo>
                    <a:cubicBezTo>
                      <a:pt x="8701" y="583"/>
                      <a:pt x="8880" y="402"/>
                      <a:pt x="9102" y="402"/>
                    </a:cubicBezTo>
                    <a:cubicBezTo>
                      <a:pt x="8880" y="402"/>
                      <a:pt x="8701" y="222"/>
                      <a:pt x="8701" y="1"/>
                    </a:cubicBezTo>
                    <a:close/>
                    <a:moveTo>
                      <a:pt x="10776" y="1"/>
                    </a:moveTo>
                    <a:cubicBezTo>
                      <a:pt x="10776" y="222"/>
                      <a:pt x="10596" y="402"/>
                      <a:pt x="10375" y="402"/>
                    </a:cubicBezTo>
                    <a:cubicBezTo>
                      <a:pt x="10596" y="402"/>
                      <a:pt x="10776" y="581"/>
                      <a:pt x="10776" y="803"/>
                    </a:cubicBezTo>
                    <a:cubicBezTo>
                      <a:pt x="10776" y="583"/>
                      <a:pt x="10955" y="402"/>
                      <a:pt x="11177" y="402"/>
                    </a:cubicBezTo>
                    <a:cubicBezTo>
                      <a:pt x="10955" y="402"/>
                      <a:pt x="10776" y="222"/>
                      <a:pt x="10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13"/>
            <p:cNvGrpSpPr/>
            <p:nvPr/>
          </p:nvGrpSpPr>
          <p:grpSpPr>
            <a:xfrm rot="10800000">
              <a:off x="8645425" y="4608741"/>
              <a:ext cx="2078795" cy="306152"/>
              <a:chOff x="5178325" y="1049075"/>
              <a:chExt cx="928075" cy="136675"/>
            </a:xfrm>
          </p:grpSpPr>
          <p:sp>
            <p:nvSpPr>
              <p:cNvPr id="425" name="Google Shape;425;p13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13"/>
            <p:cNvGrpSpPr/>
            <p:nvPr/>
          </p:nvGrpSpPr>
          <p:grpSpPr>
            <a:xfrm rot="5400000">
              <a:off x="9526217" y="2486036"/>
              <a:ext cx="685966" cy="2461077"/>
              <a:chOff x="2412300" y="1908900"/>
              <a:chExt cx="368225" cy="1321100"/>
            </a:xfrm>
          </p:grpSpPr>
          <p:sp>
            <p:nvSpPr>
              <p:cNvPr id="432" name="Google Shape;432;p13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3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3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13"/>
            <p:cNvGrpSpPr/>
            <p:nvPr/>
          </p:nvGrpSpPr>
          <p:grpSpPr>
            <a:xfrm flipH="1">
              <a:off x="8562459" y="2713304"/>
              <a:ext cx="2244746" cy="660292"/>
              <a:chOff x="5131550" y="1719550"/>
              <a:chExt cx="999575" cy="294025"/>
            </a:xfrm>
          </p:grpSpPr>
          <p:sp>
            <p:nvSpPr>
              <p:cNvPr id="446" name="Google Shape;446;p13"/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13"/>
            <p:cNvGrpSpPr/>
            <p:nvPr/>
          </p:nvGrpSpPr>
          <p:grpSpPr>
            <a:xfrm flipH="1">
              <a:off x="-1953764" y="4733954"/>
              <a:ext cx="2513896" cy="180936"/>
              <a:chOff x="4976838" y="2773263"/>
              <a:chExt cx="1122325" cy="80775"/>
            </a:xfrm>
          </p:grpSpPr>
          <p:sp>
            <p:nvSpPr>
              <p:cNvPr id="452" name="Google Shape;452;p13"/>
              <p:cNvSpPr/>
              <p:nvPr/>
            </p:nvSpPr>
            <p:spPr>
              <a:xfrm>
                <a:off x="4976838" y="2773313"/>
                <a:ext cx="11223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44893" h="3228" extrusionOk="0">
                    <a:moveTo>
                      <a:pt x="0" y="1"/>
                    </a:moveTo>
                    <a:lnTo>
                      <a:pt x="0" y="3228"/>
                    </a:lnTo>
                    <a:lnTo>
                      <a:pt x="44892" y="3228"/>
                    </a:lnTo>
                    <a:lnTo>
                      <a:pt x="448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5123988" y="2773313"/>
                <a:ext cx="4895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6012788" y="2773313"/>
                <a:ext cx="489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5011663" y="2773263"/>
                <a:ext cx="1035775" cy="80775"/>
              </a:xfrm>
              <a:custGeom>
                <a:avLst/>
                <a:gdLst/>
                <a:ahLst/>
                <a:cxnLst/>
                <a:rect l="l" t="t" r="r" b="b"/>
                <a:pathLst>
                  <a:path w="41431" h="3231" extrusionOk="0">
                    <a:moveTo>
                      <a:pt x="20703" y="1"/>
                    </a:moveTo>
                    <a:cubicBezTo>
                      <a:pt x="20259" y="742"/>
                      <a:pt x="20046" y="1620"/>
                      <a:pt x="20140" y="2490"/>
                    </a:cubicBezTo>
                    <a:cubicBezTo>
                      <a:pt x="20166" y="2739"/>
                      <a:pt x="20230" y="2985"/>
                      <a:pt x="20305" y="3228"/>
                    </a:cubicBezTo>
                    <a:lnTo>
                      <a:pt x="37179" y="3228"/>
                    </a:lnTo>
                    <a:cubicBezTo>
                      <a:pt x="35743" y="1913"/>
                      <a:pt x="33888" y="1573"/>
                      <a:pt x="31984" y="1573"/>
                    </a:cubicBezTo>
                    <a:cubicBezTo>
                      <a:pt x="30637" y="1573"/>
                      <a:pt x="29266" y="1743"/>
                      <a:pt x="28000" y="1858"/>
                    </a:cubicBezTo>
                    <a:cubicBezTo>
                      <a:pt x="27790" y="1877"/>
                      <a:pt x="27378" y="1903"/>
                      <a:pt x="26892" y="1903"/>
                    </a:cubicBezTo>
                    <a:cubicBezTo>
                      <a:pt x="25337" y="1903"/>
                      <a:pt x="23022" y="1636"/>
                      <a:pt x="24133" y="1"/>
                    </a:cubicBezTo>
                    <a:close/>
                    <a:moveTo>
                      <a:pt x="1" y="3"/>
                    </a:moveTo>
                    <a:lnTo>
                      <a:pt x="1" y="3230"/>
                    </a:lnTo>
                    <a:lnTo>
                      <a:pt x="2823" y="3230"/>
                    </a:lnTo>
                    <a:lnTo>
                      <a:pt x="2823" y="3"/>
                    </a:lnTo>
                    <a:close/>
                    <a:moveTo>
                      <a:pt x="5065" y="3"/>
                    </a:moveTo>
                    <a:lnTo>
                      <a:pt x="5065" y="3230"/>
                    </a:lnTo>
                    <a:lnTo>
                      <a:pt x="5878" y="3230"/>
                    </a:lnTo>
                    <a:lnTo>
                      <a:pt x="5878" y="3"/>
                    </a:lnTo>
                    <a:close/>
                    <a:moveTo>
                      <a:pt x="40618" y="3"/>
                    </a:moveTo>
                    <a:lnTo>
                      <a:pt x="40618" y="3230"/>
                    </a:lnTo>
                    <a:lnTo>
                      <a:pt x="41431" y="3230"/>
                    </a:lnTo>
                    <a:lnTo>
                      <a:pt x="41431" y="3"/>
                    </a:lnTo>
                    <a:close/>
                    <a:moveTo>
                      <a:pt x="13500" y="3"/>
                    </a:moveTo>
                    <a:cubicBezTo>
                      <a:pt x="13119" y="163"/>
                      <a:pt x="12730" y="305"/>
                      <a:pt x="12336" y="437"/>
                    </a:cubicBezTo>
                    <a:cubicBezTo>
                      <a:pt x="10997" y="882"/>
                      <a:pt x="9401" y="1117"/>
                      <a:pt x="8312" y="2100"/>
                    </a:cubicBezTo>
                    <a:cubicBezTo>
                      <a:pt x="7965" y="2415"/>
                      <a:pt x="7728" y="2805"/>
                      <a:pt x="7572" y="3231"/>
                    </a:cubicBezTo>
                    <a:lnTo>
                      <a:pt x="12417" y="3231"/>
                    </a:lnTo>
                    <a:cubicBezTo>
                      <a:pt x="12449" y="3020"/>
                      <a:pt x="12507" y="2801"/>
                      <a:pt x="12590" y="2573"/>
                    </a:cubicBezTo>
                    <a:cubicBezTo>
                      <a:pt x="13245" y="790"/>
                      <a:pt x="14927" y="586"/>
                      <a:pt x="16425" y="4"/>
                    </a:cubicBezTo>
                    <a:lnTo>
                      <a:pt x="13500" y="4"/>
                    </a:lnTo>
                    <a:lnTo>
                      <a:pt x="13500" y="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5983088" y="2780838"/>
                <a:ext cx="158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468" extrusionOk="0">
                    <a:moveTo>
                      <a:pt x="347" y="0"/>
                    </a:moveTo>
                    <a:cubicBezTo>
                      <a:pt x="286" y="0"/>
                      <a:pt x="259" y="173"/>
                      <a:pt x="275" y="211"/>
                    </a:cubicBezTo>
                    <a:cubicBezTo>
                      <a:pt x="257" y="195"/>
                      <a:pt x="212" y="185"/>
                      <a:pt x="168" y="185"/>
                    </a:cubicBezTo>
                    <a:cubicBezTo>
                      <a:pt x="131" y="185"/>
                      <a:pt x="96" y="193"/>
                      <a:pt x="82" y="210"/>
                    </a:cubicBezTo>
                    <a:cubicBezTo>
                      <a:pt x="38" y="268"/>
                      <a:pt x="177" y="329"/>
                      <a:pt x="214" y="339"/>
                    </a:cubicBezTo>
                    <a:cubicBezTo>
                      <a:pt x="197" y="371"/>
                      <a:pt x="104" y="539"/>
                      <a:pt x="156" y="563"/>
                    </a:cubicBezTo>
                    <a:cubicBezTo>
                      <a:pt x="159" y="564"/>
                      <a:pt x="163" y="565"/>
                      <a:pt x="167" y="565"/>
                    </a:cubicBezTo>
                    <a:cubicBezTo>
                      <a:pt x="190" y="565"/>
                      <a:pt x="231" y="543"/>
                      <a:pt x="243" y="534"/>
                    </a:cubicBezTo>
                    <a:cubicBezTo>
                      <a:pt x="254" y="525"/>
                      <a:pt x="343" y="424"/>
                      <a:pt x="343" y="424"/>
                    </a:cubicBezTo>
                    <a:lnTo>
                      <a:pt x="343" y="424"/>
                    </a:lnTo>
                    <a:cubicBezTo>
                      <a:pt x="376" y="440"/>
                      <a:pt x="398" y="462"/>
                      <a:pt x="425" y="488"/>
                    </a:cubicBezTo>
                    <a:cubicBezTo>
                      <a:pt x="444" y="506"/>
                      <a:pt x="497" y="573"/>
                      <a:pt x="534" y="573"/>
                    </a:cubicBezTo>
                    <a:cubicBezTo>
                      <a:pt x="536" y="573"/>
                      <a:pt x="538" y="573"/>
                      <a:pt x="540" y="572"/>
                    </a:cubicBezTo>
                    <a:cubicBezTo>
                      <a:pt x="589" y="559"/>
                      <a:pt x="514" y="386"/>
                      <a:pt x="492" y="357"/>
                    </a:cubicBezTo>
                    <a:cubicBezTo>
                      <a:pt x="521" y="329"/>
                      <a:pt x="621" y="288"/>
                      <a:pt x="621" y="235"/>
                    </a:cubicBezTo>
                    <a:cubicBezTo>
                      <a:pt x="621" y="206"/>
                      <a:pt x="573" y="198"/>
                      <a:pt x="524" y="198"/>
                    </a:cubicBezTo>
                    <a:cubicBezTo>
                      <a:pt x="486" y="198"/>
                      <a:pt x="447" y="203"/>
                      <a:pt x="430" y="206"/>
                    </a:cubicBezTo>
                    <a:cubicBezTo>
                      <a:pt x="427" y="161"/>
                      <a:pt x="413" y="43"/>
                      <a:pt x="377" y="13"/>
                    </a:cubicBezTo>
                    <a:cubicBezTo>
                      <a:pt x="366" y="4"/>
                      <a:pt x="356" y="0"/>
                      <a:pt x="347" y="0"/>
                    </a:cubicBezTo>
                    <a:close/>
                    <a:moveTo>
                      <a:pt x="235" y="894"/>
                    </a:moveTo>
                    <a:cubicBezTo>
                      <a:pt x="233" y="894"/>
                      <a:pt x="231" y="894"/>
                      <a:pt x="229" y="894"/>
                    </a:cubicBezTo>
                    <a:cubicBezTo>
                      <a:pt x="178" y="903"/>
                      <a:pt x="218" y="1049"/>
                      <a:pt x="231" y="1087"/>
                    </a:cubicBezTo>
                    <a:cubicBezTo>
                      <a:pt x="187" y="1099"/>
                      <a:pt x="74" y="1131"/>
                      <a:pt x="49" y="1171"/>
                    </a:cubicBezTo>
                    <a:cubicBezTo>
                      <a:pt x="13" y="1232"/>
                      <a:pt x="102" y="1253"/>
                      <a:pt x="177" y="1253"/>
                    </a:cubicBezTo>
                    <a:cubicBezTo>
                      <a:pt x="215" y="1253"/>
                      <a:pt x="249" y="1248"/>
                      <a:pt x="262" y="1240"/>
                    </a:cubicBezTo>
                    <a:lnTo>
                      <a:pt x="262" y="1240"/>
                    </a:lnTo>
                    <a:cubicBezTo>
                      <a:pt x="241" y="1277"/>
                      <a:pt x="252" y="1406"/>
                      <a:pt x="295" y="1429"/>
                    </a:cubicBezTo>
                    <a:cubicBezTo>
                      <a:pt x="302" y="1433"/>
                      <a:pt x="308" y="1435"/>
                      <a:pt x="315" y="1435"/>
                    </a:cubicBezTo>
                    <a:cubicBezTo>
                      <a:pt x="366" y="1435"/>
                      <a:pt x="398" y="1313"/>
                      <a:pt x="401" y="1278"/>
                    </a:cubicBezTo>
                    <a:cubicBezTo>
                      <a:pt x="426" y="1287"/>
                      <a:pt x="523" y="1321"/>
                      <a:pt x="583" y="1321"/>
                    </a:cubicBezTo>
                    <a:cubicBezTo>
                      <a:pt x="608" y="1321"/>
                      <a:pt x="626" y="1316"/>
                      <a:pt x="630" y="1300"/>
                    </a:cubicBezTo>
                    <a:cubicBezTo>
                      <a:pt x="635" y="1279"/>
                      <a:pt x="599" y="1231"/>
                      <a:pt x="585" y="1218"/>
                    </a:cubicBezTo>
                    <a:cubicBezTo>
                      <a:pt x="578" y="1210"/>
                      <a:pt x="464" y="1139"/>
                      <a:pt x="461" y="1139"/>
                    </a:cubicBezTo>
                    <a:cubicBezTo>
                      <a:pt x="461" y="1139"/>
                      <a:pt x="461" y="1139"/>
                      <a:pt x="461" y="1139"/>
                    </a:cubicBezTo>
                    <a:cubicBezTo>
                      <a:pt x="472" y="1104"/>
                      <a:pt x="491" y="1077"/>
                      <a:pt x="510" y="1047"/>
                    </a:cubicBezTo>
                    <a:cubicBezTo>
                      <a:pt x="526" y="1024"/>
                      <a:pt x="591" y="953"/>
                      <a:pt x="575" y="919"/>
                    </a:cubicBezTo>
                    <a:cubicBezTo>
                      <a:pt x="571" y="911"/>
                      <a:pt x="563" y="907"/>
                      <a:pt x="552" y="907"/>
                    </a:cubicBezTo>
                    <a:cubicBezTo>
                      <a:pt x="503" y="907"/>
                      <a:pt x="391" y="980"/>
                      <a:pt x="370" y="1001"/>
                    </a:cubicBezTo>
                    <a:cubicBezTo>
                      <a:pt x="340" y="977"/>
                      <a:pt x="284" y="894"/>
                      <a:pt x="235" y="894"/>
                    </a:cubicBezTo>
                    <a:close/>
                    <a:moveTo>
                      <a:pt x="506" y="1894"/>
                    </a:moveTo>
                    <a:cubicBezTo>
                      <a:pt x="448" y="1894"/>
                      <a:pt x="350" y="1985"/>
                      <a:pt x="339" y="2017"/>
                    </a:cubicBezTo>
                    <a:cubicBezTo>
                      <a:pt x="334" y="1978"/>
                      <a:pt x="250" y="1895"/>
                      <a:pt x="200" y="1895"/>
                    </a:cubicBezTo>
                    <a:cubicBezTo>
                      <a:pt x="197" y="1895"/>
                      <a:pt x="195" y="1895"/>
                      <a:pt x="193" y="1895"/>
                    </a:cubicBezTo>
                    <a:cubicBezTo>
                      <a:pt x="122" y="1910"/>
                      <a:pt x="188" y="2048"/>
                      <a:pt x="211" y="2079"/>
                    </a:cubicBezTo>
                    <a:cubicBezTo>
                      <a:pt x="178" y="2092"/>
                      <a:pt x="0" y="2161"/>
                      <a:pt x="24" y="2213"/>
                    </a:cubicBezTo>
                    <a:cubicBezTo>
                      <a:pt x="33" y="2231"/>
                      <a:pt x="92" y="2245"/>
                      <a:pt x="109" y="2246"/>
                    </a:cubicBezTo>
                    <a:cubicBezTo>
                      <a:pt x="110" y="2246"/>
                      <a:pt x="110" y="2246"/>
                      <a:pt x="110" y="2246"/>
                    </a:cubicBezTo>
                    <a:cubicBezTo>
                      <a:pt x="129" y="2246"/>
                      <a:pt x="256" y="2226"/>
                      <a:pt x="256" y="2225"/>
                    </a:cubicBezTo>
                    <a:cubicBezTo>
                      <a:pt x="270" y="2258"/>
                      <a:pt x="274" y="2290"/>
                      <a:pt x="278" y="2327"/>
                    </a:cubicBezTo>
                    <a:cubicBezTo>
                      <a:pt x="280" y="2354"/>
                      <a:pt x="279" y="2450"/>
                      <a:pt x="313" y="2466"/>
                    </a:cubicBezTo>
                    <a:cubicBezTo>
                      <a:pt x="315" y="2467"/>
                      <a:pt x="317" y="2467"/>
                      <a:pt x="320" y="2467"/>
                    </a:cubicBezTo>
                    <a:cubicBezTo>
                      <a:pt x="364" y="2467"/>
                      <a:pt x="411" y="2303"/>
                      <a:pt x="413" y="2269"/>
                    </a:cubicBezTo>
                    <a:cubicBezTo>
                      <a:pt x="415" y="2269"/>
                      <a:pt x="416" y="2269"/>
                      <a:pt x="418" y="2269"/>
                    </a:cubicBezTo>
                    <a:cubicBezTo>
                      <a:pt x="443" y="2269"/>
                      <a:pt x="487" y="2278"/>
                      <a:pt x="525" y="2278"/>
                    </a:cubicBezTo>
                    <a:cubicBezTo>
                      <a:pt x="552" y="2278"/>
                      <a:pt x="577" y="2273"/>
                      <a:pt x="590" y="2257"/>
                    </a:cubicBezTo>
                    <a:cubicBezTo>
                      <a:pt x="623" y="2216"/>
                      <a:pt x="497" y="2133"/>
                      <a:pt x="461" y="2113"/>
                    </a:cubicBezTo>
                    <a:cubicBezTo>
                      <a:pt x="487" y="2075"/>
                      <a:pt x="552" y="1976"/>
                      <a:pt x="545" y="1931"/>
                    </a:cubicBezTo>
                    <a:cubicBezTo>
                      <a:pt x="540" y="1904"/>
                      <a:pt x="525" y="1894"/>
                      <a:pt x="506" y="1894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5361288" y="2808413"/>
                <a:ext cx="114725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1824" extrusionOk="0">
                    <a:moveTo>
                      <a:pt x="2564" y="0"/>
                    </a:moveTo>
                    <a:cubicBezTo>
                      <a:pt x="2420" y="0"/>
                      <a:pt x="2273" y="14"/>
                      <a:pt x="2125" y="41"/>
                    </a:cubicBezTo>
                    <a:cubicBezTo>
                      <a:pt x="1257" y="196"/>
                      <a:pt x="221" y="902"/>
                      <a:pt x="0" y="1824"/>
                    </a:cubicBezTo>
                    <a:lnTo>
                      <a:pt x="4589" y="1824"/>
                    </a:lnTo>
                    <a:cubicBezTo>
                      <a:pt x="4539" y="1563"/>
                      <a:pt x="4470" y="1308"/>
                      <a:pt x="4343" y="1067"/>
                    </a:cubicBezTo>
                    <a:cubicBezTo>
                      <a:pt x="3973" y="359"/>
                      <a:pt x="3309" y="0"/>
                      <a:pt x="2564" y="0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5674838" y="2773313"/>
                <a:ext cx="13782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985" extrusionOk="0">
                    <a:moveTo>
                      <a:pt x="0" y="1"/>
                    </a:moveTo>
                    <a:cubicBezTo>
                      <a:pt x="348" y="554"/>
                      <a:pt x="1002" y="863"/>
                      <a:pt x="1829" y="959"/>
                    </a:cubicBezTo>
                    <a:cubicBezTo>
                      <a:pt x="1976" y="976"/>
                      <a:pt x="2126" y="984"/>
                      <a:pt x="2276" y="984"/>
                    </a:cubicBezTo>
                    <a:cubicBezTo>
                      <a:pt x="3328" y="984"/>
                      <a:pt x="4458" y="585"/>
                      <a:pt x="5513" y="1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>
              <a:off x="-2051651" y="4126532"/>
              <a:ext cx="2585362" cy="607406"/>
              <a:chOff x="4972650" y="1317400"/>
              <a:chExt cx="1151250" cy="270475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4972650" y="1317400"/>
                <a:ext cx="11512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46050" y="10819"/>
                    </a:lnTo>
                    <a:lnTo>
                      <a:pt x="4605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5045125" y="1317400"/>
                <a:ext cx="19210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7684" y="10819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6012050" y="1317400"/>
                <a:ext cx="62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2496" y="10819"/>
                    </a:lnTo>
                    <a:lnTo>
                      <a:pt x="24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5066800" y="1317400"/>
                <a:ext cx="148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  <a:moveTo>
                      <a:pt x="1692" y="1"/>
                    </a:moveTo>
                    <a:lnTo>
                      <a:pt x="1692" y="10819"/>
                    </a:lnTo>
                    <a:lnTo>
                      <a:pt x="2549" y="10819"/>
                    </a:lnTo>
                    <a:lnTo>
                      <a:pt x="2549" y="1"/>
                    </a:lnTo>
                    <a:close/>
                    <a:moveTo>
                      <a:pt x="3385" y="1"/>
                    </a:moveTo>
                    <a:lnTo>
                      <a:pt x="3385" y="10819"/>
                    </a:lnTo>
                    <a:lnTo>
                      <a:pt x="4242" y="10819"/>
                    </a:lnTo>
                    <a:lnTo>
                      <a:pt x="4242" y="1"/>
                    </a:lnTo>
                    <a:close/>
                    <a:moveTo>
                      <a:pt x="5079" y="1"/>
                    </a:moveTo>
                    <a:lnTo>
                      <a:pt x="5079" y="10819"/>
                    </a:lnTo>
                    <a:lnTo>
                      <a:pt x="5936" y="10819"/>
                    </a:lnTo>
                    <a:lnTo>
                      <a:pt x="5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6031500" y="1317400"/>
                <a:ext cx="214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5288000" y="1342250"/>
                <a:ext cx="68695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27478" h="8831" extrusionOk="0">
                    <a:moveTo>
                      <a:pt x="202" y="1"/>
                    </a:moveTo>
                    <a:cubicBezTo>
                      <a:pt x="202" y="112"/>
                      <a:pt x="112" y="202"/>
                      <a:pt x="1" y="202"/>
                    </a:cubicBezTo>
                    <a:lnTo>
                      <a:pt x="1" y="8631"/>
                    </a:lnTo>
                    <a:cubicBezTo>
                      <a:pt x="112" y="8631"/>
                      <a:pt x="202" y="8721"/>
                      <a:pt x="202" y="8831"/>
                    </a:cubicBezTo>
                    <a:lnTo>
                      <a:pt x="27277" y="8831"/>
                    </a:lnTo>
                    <a:cubicBezTo>
                      <a:pt x="27277" y="8721"/>
                      <a:pt x="27366" y="8631"/>
                      <a:pt x="27477" y="8631"/>
                    </a:cubicBezTo>
                    <a:lnTo>
                      <a:pt x="27477" y="202"/>
                    </a:lnTo>
                    <a:cubicBezTo>
                      <a:pt x="27367" y="202"/>
                      <a:pt x="27277" y="112"/>
                      <a:pt x="27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5539475" y="1419300"/>
                <a:ext cx="1982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7929" h="4236" extrusionOk="0">
                    <a:moveTo>
                      <a:pt x="3643" y="1"/>
                    </a:moveTo>
                    <a:cubicBezTo>
                      <a:pt x="3041" y="1"/>
                      <a:pt x="2515" y="141"/>
                      <a:pt x="2064" y="352"/>
                    </a:cubicBezTo>
                    <a:cubicBezTo>
                      <a:pt x="678" y="1002"/>
                      <a:pt x="0" y="2325"/>
                      <a:pt x="0" y="2325"/>
                    </a:cubicBezTo>
                    <a:cubicBezTo>
                      <a:pt x="0" y="2325"/>
                      <a:pt x="1952" y="4235"/>
                      <a:pt x="4232" y="4235"/>
                    </a:cubicBezTo>
                    <a:cubicBezTo>
                      <a:pt x="5453" y="4235"/>
                      <a:pt x="6768" y="3688"/>
                      <a:pt x="7929" y="2009"/>
                    </a:cubicBezTo>
                    <a:cubicBezTo>
                      <a:pt x="7410" y="1555"/>
                      <a:pt x="6918" y="1193"/>
                      <a:pt x="6453" y="905"/>
                    </a:cubicBezTo>
                    <a:cubicBezTo>
                      <a:pt x="5380" y="248"/>
                      <a:pt x="4444" y="1"/>
                      <a:pt x="3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5590575" y="1419300"/>
                <a:ext cx="11020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2863" extrusionOk="0">
                    <a:moveTo>
                      <a:pt x="1598" y="0"/>
                    </a:moveTo>
                    <a:cubicBezTo>
                      <a:pt x="996" y="0"/>
                      <a:pt x="471" y="140"/>
                      <a:pt x="21" y="351"/>
                    </a:cubicBezTo>
                    <a:cubicBezTo>
                      <a:pt x="8" y="449"/>
                      <a:pt x="0" y="550"/>
                      <a:pt x="0" y="651"/>
                    </a:cubicBezTo>
                    <a:cubicBezTo>
                      <a:pt x="0" y="1872"/>
                      <a:pt x="992" y="2862"/>
                      <a:pt x="2212" y="2862"/>
                    </a:cubicBezTo>
                    <a:cubicBezTo>
                      <a:pt x="3347" y="2862"/>
                      <a:pt x="4282" y="2007"/>
                      <a:pt x="4408" y="906"/>
                    </a:cubicBezTo>
                    <a:cubicBezTo>
                      <a:pt x="3335" y="248"/>
                      <a:pt x="2399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5524250" y="1370550"/>
                <a:ext cx="22490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996" h="3120" extrusionOk="0">
                    <a:moveTo>
                      <a:pt x="5076" y="1"/>
                    </a:moveTo>
                    <a:cubicBezTo>
                      <a:pt x="5012" y="1"/>
                      <a:pt x="4955" y="45"/>
                      <a:pt x="4940" y="109"/>
                    </a:cubicBezTo>
                    <a:lnTo>
                      <a:pt x="4740" y="969"/>
                    </a:lnTo>
                    <a:cubicBezTo>
                      <a:pt x="4604" y="959"/>
                      <a:pt x="4471" y="954"/>
                      <a:pt x="4339" y="954"/>
                    </a:cubicBezTo>
                    <a:cubicBezTo>
                      <a:pt x="4091" y="954"/>
                      <a:pt x="3850" y="971"/>
                      <a:pt x="3617" y="1001"/>
                    </a:cubicBezTo>
                    <a:lnTo>
                      <a:pt x="3515" y="124"/>
                    </a:lnTo>
                    <a:cubicBezTo>
                      <a:pt x="3507" y="53"/>
                      <a:pt x="3448" y="1"/>
                      <a:pt x="3380" y="1"/>
                    </a:cubicBezTo>
                    <a:cubicBezTo>
                      <a:pt x="3374" y="1"/>
                      <a:pt x="3368" y="2"/>
                      <a:pt x="3362" y="2"/>
                    </a:cubicBezTo>
                    <a:cubicBezTo>
                      <a:pt x="3285" y="12"/>
                      <a:pt x="3231" y="79"/>
                      <a:pt x="3240" y="156"/>
                    </a:cubicBezTo>
                    <a:lnTo>
                      <a:pt x="3343" y="1042"/>
                    </a:lnTo>
                    <a:cubicBezTo>
                      <a:pt x="2966" y="1109"/>
                      <a:pt x="2613" y="1208"/>
                      <a:pt x="2288" y="1325"/>
                    </a:cubicBezTo>
                    <a:lnTo>
                      <a:pt x="1988" y="379"/>
                    </a:lnTo>
                    <a:cubicBezTo>
                      <a:pt x="1969" y="320"/>
                      <a:pt x="1913" y="282"/>
                      <a:pt x="1854" y="282"/>
                    </a:cubicBezTo>
                    <a:cubicBezTo>
                      <a:pt x="1840" y="282"/>
                      <a:pt x="1826" y="284"/>
                      <a:pt x="1812" y="288"/>
                    </a:cubicBezTo>
                    <a:cubicBezTo>
                      <a:pt x="1739" y="311"/>
                      <a:pt x="1699" y="389"/>
                      <a:pt x="1721" y="463"/>
                    </a:cubicBezTo>
                    <a:lnTo>
                      <a:pt x="2027" y="1425"/>
                    </a:lnTo>
                    <a:cubicBezTo>
                      <a:pt x="1651" y="1580"/>
                      <a:pt x="1317" y="1753"/>
                      <a:pt x="1037" y="1922"/>
                    </a:cubicBezTo>
                    <a:lnTo>
                      <a:pt x="736" y="1276"/>
                    </a:lnTo>
                    <a:cubicBezTo>
                      <a:pt x="713" y="1226"/>
                      <a:pt x="663" y="1196"/>
                      <a:pt x="611" y="1196"/>
                    </a:cubicBezTo>
                    <a:cubicBezTo>
                      <a:pt x="591" y="1196"/>
                      <a:pt x="571" y="1200"/>
                      <a:pt x="551" y="1210"/>
                    </a:cubicBezTo>
                    <a:cubicBezTo>
                      <a:pt x="482" y="1242"/>
                      <a:pt x="451" y="1324"/>
                      <a:pt x="485" y="1394"/>
                    </a:cubicBezTo>
                    <a:lnTo>
                      <a:pt x="801" y="2071"/>
                    </a:lnTo>
                    <a:cubicBezTo>
                      <a:pt x="335" y="2374"/>
                      <a:pt x="69" y="2622"/>
                      <a:pt x="58" y="2632"/>
                    </a:cubicBezTo>
                    <a:cubicBezTo>
                      <a:pt x="2" y="2686"/>
                      <a:pt x="0" y="2772"/>
                      <a:pt x="53" y="2828"/>
                    </a:cubicBezTo>
                    <a:cubicBezTo>
                      <a:pt x="80" y="2857"/>
                      <a:pt x="117" y="2871"/>
                      <a:pt x="153" y="2871"/>
                    </a:cubicBezTo>
                    <a:cubicBezTo>
                      <a:pt x="188" y="2871"/>
                      <a:pt x="222" y="2859"/>
                      <a:pt x="250" y="2833"/>
                    </a:cubicBezTo>
                    <a:cubicBezTo>
                      <a:pt x="259" y="2825"/>
                      <a:pt x="1267" y="1878"/>
                      <a:pt x="2791" y="1441"/>
                    </a:cubicBezTo>
                    <a:cubicBezTo>
                      <a:pt x="3314" y="1291"/>
                      <a:pt x="3831" y="1216"/>
                      <a:pt x="4341" y="1216"/>
                    </a:cubicBezTo>
                    <a:cubicBezTo>
                      <a:pt x="5814" y="1216"/>
                      <a:pt x="7230" y="1840"/>
                      <a:pt x="8567" y="3082"/>
                    </a:cubicBezTo>
                    <a:cubicBezTo>
                      <a:pt x="8593" y="3106"/>
                      <a:pt x="8627" y="3119"/>
                      <a:pt x="8662" y="3119"/>
                    </a:cubicBezTo>
                    <a:cubicBezTo>
                      <a:pt x="8699" y="3119"/>
                      <a:pt x="8737" y="3104"/>
                      <a:pt x="8764" y="3074"/>
                    </a:cubicBezTo>
                    <a:cubicBezTo>
                      <a:pt x="8816" y="3019"/>
                      <a:pt x="8813" y="2930"/>
                      <a:pt x="8757" y="2878"/>
                    </a:cubicBezTo>
                    <a:cubicBezTo>
                      <a:pt x="8613" y="2745"/>
                      <a:pt x="8468" y="2618"/>
                      <a:pt x="8325" y="2501"/>
                    </a:cubicBezTo>
                    <a:lnTo>
                      <a:pt x="8934" y="1975"/>
                    </a:lnTo>
                    <a:cubicBezTo>
                      <a:pt x="8990" y="1923"/>
                      <a:pt x="8996" y="1837"/>
                      <a:pt x="8946" y="1778"/>
                    </a:cubicBezTo>
                    <a:cubicBezTo>
                      <a:pt x="8919" y="1746"/>
                      <a:pt x="8880" y="1730"/>
                      <a:pt x="8841" y="1730"/>
                    </a:cubicBezTo>
                    <a:cubicBezTo>
                      <a:pt x="8808" y="1730"/>
                      <a:pt x="8776" y="1741"/>
                      <a:pt x="8750" y="1763"/>
                    </a:cubicBezTo>
                    <a:lnTo>
                      <a:pt x="8101" y="2324"/>
                    </a:lnTo>
                    <a:cubicBezTo>
                      <a:pt x="7863" y="2141"/>
                      <a:pt x="7625" y="1981"/>
                      <a:pt x="7391" y="1840"/>
                    </a:cubicBezTo>
                    <a:lnTo>
                      <a:pt x="7919" y="1302"/>
                    </a:lnTo>
                    <a:cubicBezTo>
                      <a:pt x="7972" y="1247"/>
                      <a:pt x="7972" y="1159"/>
                      <a:pt x="7915" y="1105"/>
                    </a:cubicBezTo>
                    <a:cubicBezTo>
                      <a:pt x="7888" y="1079"/>
                      <a:pt x="7853" y="1065"/>
                      <a:pt x="7818" y="1065"/>
                    </a:cubicBezTo>
                    <a:cubicBezTo>
                      <a:pt x="7782" y="1065"/>
                      <a:pt x="7746" y="1079"/>
                      <a:pt x="7719" y="1108"/>
                    </a:cubicBezTo>
                    <a:lnTo>
                      <a:pt x="7143" y="1697"/>
                    </a:lnTo>
                    <a:cubicBezTo>
                      <a:pt x="6844" y="1532"/>
                      <a:pt x="6547" y="1399"/>
                      <a:pt x="6256" y="1294"/>
                    </a:cubicBezTo>
                    <a:lnTo>
                      <a:pt x="6679" y="487"/>
                    </a:lnTo>
                    <a:cubicBezTo>
                      <a:pt x="6715" y="418"/>
                      <a:pt x="6689" y="334"/>
                      <a:pt x="6620" y="300"/>
                    </a:cubicBezTo>
                    <a:cubicBezTo>
                      <a:pt x="6599" y="289"/>
                      <a:pt x="6577" y="283"/>
                      <a:pt x="6555" y="283"/>
                    </a:cubicBezTo>
                    <a:cubicBezTo>
                      <a:pt x="6505" y="283"/>
                      <a:pt x="6457" y="311"/>
                      <a:pt x="6433" y="358"/>
                    </a:cubicBezTo>
                    <a:lnTo>
                      <a:pt x="5989" y="1206"/>
                    </a:lnTo>
                    <a:cubicBezTo>
                      <a:pt x="5659" y="1104"/>
                      <a:pt x="5336" y="1036"/>
                      <a:pt x="5020" y="997"/>
                    </a:cubicBezTo>
                    <a:lnTo>
                      <a:pt x="5210" y="172"/>
                    </a:lnTo>
                    <a:cubicBezTo>
                      <a:pt x="5229" y="97"/>
                      <a:pt x="5182" y="23"/>
                      <a:pt x="5107" y="4"/>
                    </a:cubicBezTo>
                    <a:cubicBezTo>
                      <a:pt x="5096" y="2"/>
                      <a:pt x="5086" y="1"/>
                      <a:pt x="5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535960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1" y="1"/>
                    </a:moveTo>
                    <a:cubicBezTo>
                      <a:pt x="252" y="1"/>
                      <a:pt x="1" y="227"/>
                      <a:pt x="43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1" y="852"/>
                      <a:pt x="778" y="813"/>
                      <a:pt x="835" y="761"/>
                    </a:cubicBezTo>
                    <a:cubicBezTo>
                      <a:pt x="970" y="642"/>
                      <a:pt x="1046" y="467"/>
                      <a:pt x="986" y="283"/>
                    </a:cubicBezTo>
                    <a:cubicBezTo>
                      <a:pt x="928" y="107"/>
                      <a:pt x="750" y="33"/>
                      <a:pt x="578" y="6"/>
                    </a:cubicBezTo>
                    <a:cubicBezTo>
                      <a:pt x="555" y="3"/>
                      <a:pt x="533" y="1"/>
                      <a:pt x="511" y="1"/>
                    </a:cubicBezTo>
                    <a:close/>
                    <a:moveTo>
                      <a:pt x="511" y="1290"/>
                    </a:moveTo>
                    <a:cubicBezTo>
                      <a:pt x="252" y="1290"/>
                      <a:pt x="1" y="1515"/>
                      <a:pt x="43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8" y="2184"/>
                      <a:pt x="638" y="2170"/>
                    </a:cubicBezTo>
                    <a:cubicBezTo>
                      <a:pt x="711" y="2140"/>
                      <a:pt x="778" y="2100"/>
                      <a:pt x="835" y="2050"/>
                    </a:cubicBezTo>
                    <a:cubicBezTo>
                      <a:pt x="970" y="1931"/>
                      <a:pt x="1046" y="1756"/>
                      <a:pt x="986" y="1572"/>
                    </a:cubicBezTo>
                    <a:cubicBezTo>
                      <a:pt x="928" y="1395"/>
                      <a:pt x="750" y="1322"/>
                      <a:pt x="578" y="1295"/>
                    </a:cubicBezTo>
                    <a:cubicBezTo>
                      <a:pt x="555" y="1291"/>
                      <a:pt x="533" y="1290"/>
                      <a:pt x="511" y="1290"/>
                    </a:cubicBezTo>
                    <a:close/>
                    <a:moveTo>
                      <a:pt x="510" y="2576"/>
                    </a:moveTo>
                    <a:cubicBezTo>
                      <a:pt x="251" y="2576"/>
                      <a:pt x="1" y="2803"/>
                      <a:pt x="43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8" y="3470"/>
                      <a:pt x="638" y="3455"/>
                    </a:cubicBezTo>
                    <a:cubicBezTo>
                      <a:pt x="711" y="3429"/>
                      <a:pt x="778" y="3389"/>
                      <a:pt x="835" y="3337"/>
                    </a:cubicBezTo>
                    <a:cubicBezTo>
                      <a:pt x="970" y="3218"/>
                      <a:pt x="1046" y="3043"/>
                      <a:pt x="986" y="2858"/>
                    </a:cubicBezTo>
                    <a:cubicBezTo>
                      <a:pt x="928" y="2681"/>
                      <a:pt x="749" y="2609"/>
                      <a:pt x="578" y="2582"/>
                    </a:cubicBezTo>
                    <a:cubicBezTo>
                      <a:pt x="555" y="2578"/>
                      <a:pt x="532" y="2576"/>
                      <a:pt x="510" y="2576"/>
                    </a:cubicBezTo>
                    <a:close/>
                    <a:moveTo>
                      <a:pt x="511" y="3836"/>
                    </a:moveTo>
                    <a:cubicBezTo>
                      <a:pt x="252" y="3836"/>
                      <a:pt x="1" y="4062"/>
                      <a:pt x="43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7" y="4737"/>
                      <a:pt x="598" y="4731"/>
                      <a:pt x="638" y="4716"/>
                    </a:cubicBezTo>
                    <a:cubicBezTo>
                      <a:pt x="711" y="4687"/>
                      <a:pt x="778" y="4647"/>
                      <a:pt x="835" y="4598"/>
                    </a:cubicBezTo>
                    <a:cubicBezTo>
                      <a:pt x="970" y="4478"/>
                      <a:pt x="1046" y="4304"/>
                      <a:pt x="986" y="4119"/>
                    </a:cubicBezTo>
                    <a:cubicBezTo>
                      <a:pt x="928" y="3942"/>
                      <a:pt x="750" y="3868"/>
                      <a:pt x="578" y="3842"/>
                    </a:cubicBezTo>
                    <a:cubicBezTo>
                      <a:pt x="555" y="3838"/>
                      <a:pt x="533" y="3836"/>
                      <a:pt x="511" y="3836"/>
                    </a:cubicBezTo>
                    <a:close/>
                    <a:moveTo>
                      <a:pt x="511" y="5124"/>
                    </a:moveTo>
                    <a:cubicBezTo>
                      <a:pt x="252" y="5124"/>
                      <a:pt x="1" y="5350"/>
                      <a:pt x="43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8" y="6019"/>
                      <a:pt x="638" y="6004"/>
                    </a:cubicBezTo>
                    <a:cubicBezTo>
                      <a:pt x="711" y="5975"/>
                      <a:pt x="778" y="5936"/>
                      <a:pt x="835" y="5884"/>
                    </a:cubicBezTo>
                    <a:cubicBezTo>
                      <a:pt x="970" y="5766"/>
                      <a:pt x="1046" y="5590"/>
                      <a:pt x="986" y="5406"/>
                    </a:cubicBezTo>
                    <a:cubicBezTo>
                      <a:pt x="928" y="5230"/>
                      <a:pt x="750" y="5156"/>
                      <a:pt x="578" y="5129"/>
                    </a:cubicBezTo>
                    <a:cubicBezTo>
                      <a:pt x="555" y="5126"/>
                      <a:pt x="533" y="5124"/>
                      <a:pt x="511" y="5124"/>
                    </a:cubicBezTo>
                    <a:close/>
                    <a:moveTo>
                      <a:pt x="511" y="6413"/>
                    </a:moveTo>
                    <a:cubicBezTo>
                      <a:pt x="252" y="6413"/>
                      <a:pt x="1" y="6639"/>
                      <a:pt x="43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8" y="7307"/>
                      <a:pt x="638" y="7293"/>
                    </a:cubicBezTo>
                    <a:cubicBezTo>
                      <a:pt x="711" y="7264"/>
                      <a:pt x="778" y="7225"/>
                      <a:pt x="835" y="7173"/>
                    </a:cubicBezTo>
                    <a:cubicBezTo>
                      <a:pt x="970" y="7055"/>
                      <a:pt x="1046" y="6879"/>
                      <a:pt x="986" y="6695"/>
                    </a:cubicBezTo>
                    <a:cubicBezTo>
                      <a:pt x="928" y="6519"/>
                      <a:pt x="750" y="6445"/>
                      <a:pt x="578" y="6418"/>
                    </a:cubicBezTo>
                    <a:cubicBezTo>
                      <a:pt x="555" y="6415"/>
                      <a:pt x="533" y="6413"/>
                      <a:pt x="511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588125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0" y="1"/>
                    </a:moveTo>
                    <a:cubicBezTo>
                      <a:pt x="252" y="1"/>
                      <a:pt x="1" y="227"/>
                      <a:pt x="42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0" y="852"/>
                      <a:pt x="778" y="813"/>
                      <a:pt x="836" y="761"/>
                    </a:cubicBezTo>
                    <a:cubicBezTo>
                      <a:pt x="970" y="642"/>
                      <a:pt x="1046" y="467"/>
                      <a:pt x="987" y="283"/>
                    </a:cubicBezTo>
                    <a:cubicBezTo>
                      <a:pt x="929" y="107"/>
                      <a:pt x="749" y="33"/>
                      <a:pt x="577" y="6"/>
                    </a:cubicBezTo>
                    <a:cubicBezTo>
                      <a:pt x="555" y="3"/>
                      <a:pt x="532" y="1"/>
                      <a:pt x="510" y="1"/>
                    </a:cubicBezTo>
                    <a:close/>
                    <a:moveTo>
                      <a:pt x="510" y="1290"/>
                    </a:moveTo>
                    <a:cubicBezTo>
                      <a:pt x="252" y="1290"/>
                      <a:pt x="1" y="1515"/>
                      <a:pt x="42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9" y="2184"/>
                      <a:pt x="638" y="2170"/>
                    </a:cubicBezTo>
                    <a:cubicBezTo>
                      <a:pt x="710" y="2140"/>
                      <a:pt x="778" y="2100"/>
                      <a:pt x="836" y="2050"/>
                    </a:cubicBezTo>
                    <a:cubicBezTo>
                      <a:pt x="970" y="1931"/>
                      <a:pt x="1046" y="1756"/>
                      <a:pt x="987" y="1572"/>
                    </a:cubicBezTo>
                    <a:cubicBezTo>
                      <a:pt x="929" y="1395"/>
                      <a:pt x="749" y="1322"/>
                      <a:pt x="577" y="1295"/>
                    </a:cubicBezTo>
                    <a:cubicBezTo>
                      <a:pt x="555" y="1291"/>
                      <a:pt x="532" y="1290"/>
                      <a:pt x="510" y="1290"/>
                    </a:cubicBezTo>
                    <a:close/>
                    <a:moveTo>
                      <a:pt x="509" y="2576"/>
                    </a:moveTo>
                    <a:cubicBezTo>
                      <a:pt x="251" y="2576"/>
                      <a:pt x="1" y="2803"/>
                      <a:pt x="42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9" y="3470"/>
                      <a:pt x="638" y="3455"/>
                    </a:cubicBezTo>
                    <a:cubicBezTo>
                      <a:pt x="710" y="3429"/>
                      <a:pt x="778" y="3389"/>
                      <a:pt x="836" y="3337"/>
                    </a:cubicBezTo>
                    <a:cubicBezTo>
                      <a:pt x="970" y="3218"/>
                      <a:pt x="1046" y="3043"/>
                      <a:pt x="987" y="2858"/>
                    </a:cubicBezTo>
                    <a:cubicBezTo>
                      <a:pt x="929" y="2681"/>
                      <a:pt x="748" y="2609"/>
                      <a:pt x="577" y="2582"/>
                    </a:cubicBezTo>
                    <a:cubicBezTo>
                      <a:pt x="554" y="2578"/>
                      <a:pt x="532" y="2576"/>
                      <a:pt x="509" y="2576"/>
                    </a:cubicBezTo>
                    <a:close/>
                    <a:moveTo>
                      <a:pt x="510" y="3836"/>
                    </a:moveTo>
                    <a:cubicBezTo>
                      <a:pt x="252" y="3836"/>
                      <a:pt x="1" y="4062"/>
                      <a:pt x="42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8" y="4737"/>
                      <a:pt x="598" y="4731"/>
                      <a:pt x="638" y="4716"/>
                    </a:cubicBezTo>
                    <a:cubicBezTo>
                      <a:pt x="710" y="4687"/>
                      <a:pt x="778" y="4647"/>
                      <a:pt x="836" y="4598"/>
                    </a:cubicBezTo>
                    <a:cubicBezTo>
                      <a:pt x="970" y="4478"/>
                      <a:pt x="1046" y="4304"/>
                      <a:pt x="987" y="4119"/>
                    </a:cubicBezTo>
                    <a:cubicBezTo>
                      <a:pt x="929" y="3942"/>
                      <a:pt x="749" y="3868"/>
                      <a:pt x="577" y="3842"/>
                    </a:cubicBezTo>
                    <a:cubicBezTo>
                      <a:pt x="555" y="3838"/>
                      <a:pt x="532" y="3836"/>
                      <a:pt x="510" y="3836"/>
                    </a:cubicBezTo>
                    <a:close/>
                    <a:moveTo>
                      <a:pt x="510" y="5124"/>
                    </a:moveTo>
                    <a:cubicBezTo>
                      <a:pt x="252" y="5124"/>
                      <a:pt x="1" y="5350"/>
                      <a:pt x="42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9" y="6019"/>
                      <a:pt x="638" y="6004"/>
                    </a:cubicBezTo>
                    <a:cubicBezTo>
                      <a:pt x="710" y="5975"/>
                      <a:pt x="778" y="5936"/>
                      <a:pt x="836" y="5884"/>
                    </a:cubicBezTo>
                    <a:cubicBezTo>
                      <a:pt x="970" y="5766"/>
                      <a:pt x="1046" y="5590"/>
                      <a:pt x="987" y="5406"/>
                    </a:cubicBezTo>
                    <a:cubicBezTo>
                      <a:pt x="929" y="5230"/>
                      <a:pt x="749" y="5156"/>
                      <a:pt x="577" y="5129"/>
                    </a:cubicBezTo>
                    <a:cubicBezTo>
                      <a:pt x="555" y="5126"/>
                      <a:pt x="532" y="5124"/>
                      <a:pt x="510" y="5124"/>
                    </a:cubicBezTo>
                    <a:close/>
                    <a:moveTo>
                      <a:pt x="510" y="6413"/>
                    </a:moveTo>
                    <a:cubicBezTo>
                      <a:pt x="252" y="6413"/>
                      <a:pt x="1" y="6639"/>
                      <a:pt x="42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9" y="7307"/>
                      <a:pt x="638" y="7293"/>
                    </a:cubicBezTo>
                    <a:cubicBezTo>
                      <a:pt x="710" y="7264"/>
                      <a:pt x="778" y="7225"/>
                      <a:pt x="836" y="7173"/>
                    </a:cubicBezTo>
                    <a:cubicBezTo>
                      <a:pt x="970" y="7055"/>
                      <a:pt x="1046" y="6879"/>
                      <a:pt x="987" y="6695"/>
                    </a:cubicBezTo>
                    <a:cubicBezTo>
                      <a:pt x="929" y="6519"/>
                      <a:pt x="749" y="6445"/>
                      <a:pt x="577" y="6418"/>
                    </a:cubicBezTo>
                    <a:cubicBezTo>
                      <a:pt x="555" y="6415"/>
                      <a:pt x="532" y="6413"/>
                      <a:pt x="510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5410150" y="1342250"/>
                <a:ext cx="443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5810725" y="1342250"/>
                <a:ext cx="4432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13"/>
            <p:cNvGrpSpPr/>
            <p:nvPr/>
          </p:nvGrpSpPr>
          <p:grpSpPr>
            <a:xfrm rot="10800000">
              <a:off x="-2384307" y="3943735"/>
              <a:ext cx="2825858" cy="182784"/>
              <a:chOff x="6853950" y="1468025"/>
              <a:chExt cx="1261600" cy="81600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6853950" y="1468025"/>
                <a:ext cx="12616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50464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50463" y="3263"/>
                    </a:lnTo>
                    <a:lnTo>
                      <a:pt x="504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6903275" y="1479450"/>
                <a:ext cx="359525" cy="58775"/>
              </a:xfrm>
              <a:custGeom>
                <a:avLst/>
                <a:gdLst/>
                <a:ahLst/>
                <a:cxnLst/>
                <a:rect l="l" t="t" r="r" b="b"/>
                <a:pathLst>
                  <a:path w="14381" h="2351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14381" y="2350"/>
                    </a:lnTo>
                    <a:lnTo>
                      <a:pt x="14381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7315925" y="1484700"/>
                <a:ext cx="1248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931" extrusionOk="0">
                    <a:moveTo>
                      <a:pt x="1147" y="1"/>
                    </a:moveTo>
                    <a:cubicBezTo>
                      <a:pt x="1146" y="1"/>
                      <a:pt x="1145" y="1"/>
                      <a:pt x="1143" y="1"/>
                    </a:cubicBezTo>
                    <a:cubicBezTo>
                      <a:pt x="855" y="3"/>
                      <a:pt x="526" y="79"/>
                      <a:pt x="310" y="293"/>
                    </a:cubicBezTo>
                    <a:cubicBezTo>
                      <a:pt x="294" y="309"/>
                      <a:pt x="280" y="325"/>
                      <a:pt x="265" y="342"/>
                    </a:cubicBezTo>
                    <a:cubicBezTo>
                      <a:pt x="52" y="595"/>
                      <a:pt x="1" y="1131"/>
                      <a:pt x="138" y="1428"/>
                    </a:cubicBezTo>
                    <a:cubicBezTo>
                      <a:pt x="291" y="1761"/>
                      <a:pt x="758" y="1930"/>
                      <a:pt x="1111" y="1930"/>
                    </a:cubicBezTo>
                    <a:cubicBezTo>
                      <a:pt x="1126" y="1930"/>
                      <a:pt x="1141" y="1930"/>
                      <a:pt x="1155" y="1929"/>
                    </a:cubicBezTo>
                    <a:cubicBezTo>
                      <a:pt x="1571" y="1912"/>
                      <a:pt x="1972" y="1785"/>
                      <a:pt x="2111" y="1346"/>
                    </a:cubicBezTo>
                    <a:cubicBezTo>
                      <a:pt x="2195" y="1085"/>
                      <a:pt x="2214" y="785"/>
                      <a:pt x="2078" y="539"/>
                    </a:cubicBezTo>
                    <a:cubicBezTo>
                      <a:pt x="1867" y="159"/>
                      <a:pt x="1564" y="1"/>
                      <a:pt x="1147" y="1"/>
                    </a:cubicBezTo>
                    <a:close/>
                    <a:moveTo>
                      <a:pt x="3927" y="1"/>
                    </a:moveTo>
                    <a:cubicBezTo>
                      <a:pt x="3926" y="1"/>
                      <a:pt x="3925" y="1"/>
                      <a:pt x="3923" y="1"/>
                    </a:cubicBezTo>
                    <a:cubicBezTo>
                      <a:pt x="3634" y="3"/>
                      <a:pt x="3304" y="79"/>
                      <a:pt x="3089" y="293"/>
                    </a:cubicBezTo>
                    <a:cubicBezTo>
                      <a:pt x="3073" y="309"/>
                      <a:pt x="3058" y="325"/>
                      <a:pt x="3043" y="342"/>
                    </a:cubicBezTo>
                    <a:cubicBezTo>
                      <a:pt x="2831" y="595"/>
                      <a:pt x="2780" y="1131"/>
                      <a:pt x="2917" y="1428"/>
                    </a:cubicBezTo>
                    <a:cubicBezTo>
                      <a:pt x="3071" y="1761"/>
                      <a:pt x="3536" y="1930"/>
                      <a:pt x="3889" y="1930"/>
                    </a:cubicBezTo>
                    <a:cubicBezTo>
                      <a:pt x="3904" y="1930"/>
                      <a:pt x="3919" y="1930"/>
                      <a:pt x="3934" y="1929"/>
                    </a:cubicBezTo>
                    <a:cubicBezTo>
                      <a:pt x="4351" y="1912"/>
                      <a:pt x="4752" y="1785"/>
                      <a:pt x="4891" y="1346"/>
                    </a:cubicBezTo>
                    <a:cubicBezTo>
                      <a:pt x="4973" y="1084"/>
                      <a:pt x="4994" y="785"/>
                      <a:pt x="4858" y="539"/>
                    </a:cubicBezTo>
                    <a:cubicBezTo>
                      <a:pt x="4647" y="159"/>
                      <a:pt x="4344" y="1"/>
                      <a:pt x="39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7502925" y="1468025"/>
                <a:ext cx="705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2822" y="3263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7532875" y="1468025"/>
                <a:ext cx="106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263" extrusionOk="0">
                    <a:moveTo>
                      <a:pt x="0" y="1"/>
                    </a:moveTo>
                    <a:lnTo>
                      <a:pt x="0" y="3263"/>
                    </a:lnTo>
                    <a:lnTo>
                      <a:pt x="424" y="326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7606775" y="1468025"/>
                <a:ext cx="106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424" y="326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8027800" y="1468050"/>
                <a:ext cx="6245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3263" extrusionOk="0">
                    <a:moveTo>
                      <a:pt x="0" y="1"/>
                    </a:moveTo>
                    <a:lnTo>
                      <a:pt x="0" y="3263"/>
                    </a:lnTo>
                    <a:lnTo>
                      <a:pt x="1480" y="3263"/>
                    </a:lnTo>
                    <a:lnTo>
                      <a:pt x="1480" y="1"/>
                    </a:lnTo>
                    <a:close/>
                    <a:moveTo>
                      <a:pt x="2074" y="1"/>
                    </a:moveTo>
                    <a:lnTo>
                      <a:pt x="2074" y="3263"/>
                    </a:lnTo>
                    <a:lnTo>
                      <a:pt x="2498" y="3263"/>
                    </a:lnTo>
                    <a:lnTo>
                      <a:pt x="24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7656550" y="1498825"/>
                <a:ext cx="2794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802" extrusionOk="0">
                    <a:moveTo>
                      <a:pt x="31" y="1"/>
                    </a:moveTo>
                    <a:cubicBezTo>
                      <a:pt x="31" y="18"/>
                      <a:pt x="17" y="32"/>
                      <a:pt x="0" y="32"/>
                    </a:cubicBezTo>
                    <a:lnTo>
                      <a:pt x="0" y="771"/>
                    </a:lnTo>
                    <a:cubicBezTo>
                      <a:pt x="17" y="771"/>
                      <a:pt x="31" y="784"/>
                      <a:pt x="31" y="801"/>
                    </a:cubicBezTo>
                    <a:lnTo>
                      <a:pt x="770" y="801"/>
                    </a:lnTo>
                    <a:cubicBezTo>
                      <a:pt x="769" y="784"/>
                      <a:pt x="784" y="771"/>
                      <a:pt x="801" y="771"/>
                    </a:cubicBezTo>
                    <a:lnTo>
                      <a:pt x="801" y="32"/>
                    </a:lnTo>
                    <a:cubicBezTo>
                      <a:pt x="784" y="32"/>
                      <a:pt x="770" y="18"/>
                      <a:pt x="770" y="1"/>
                    </a:cubicBezTo>
                    <a:close/>
                    <a:moveTo>
                      <a:pt x="2106" y="1"/>
                    </a:moveTo>
                    <a:cubicBezTo>
                      <a:pt x="2106" y="18"/>
                      <a:pt x="2092" y="32"/>
                      <a:pt x="2075" y="32"/>
                    </a:cubicBezTo>
                    <a:lnTo>
                      <a:pt x="2075" y="771"/>
                    </a:lnTo>
                    <a:cubicBezTo>
                      <a:pt x="2092" y="771"/>
                      <a:pt x="2106" y="784"/>
                      <a:pt x="2106" y="801"/>
                    </a:cubicBezTo>
                    <a:lnTo>
                      <a:pt x="2845" y="801"/>
                    </a:lnTo>
                    <a:cubicBezTo>
                      <a:pt x="2844" y="784"/>
                      <a:pt x="2859" y="771"/>
                      <a:pt x="2876" y="771"/>
                    </a:cubicBezTo>
                    <a:lnTo>
                      <a:pt x="2876" y="32"/>
                    </a:lnTo>
                    <a:cubicBezTo>
                      <a:pt x="2859" y="32"/>
                      <a:pt x="2845" y="18"/>
                      <a:pt x="2845" y="1"/>
                    </a:cubicBezTo>
                    <a:close/>
                    <a:moveTo>
                      <a:pt x="4181" y="1"/>
                    </a:moveTo>
                    <a:cubicBezTo>
                      <a:pt x="4181" y="18"/>
                      <a:pt x="4167" y="32"/>
                      <a:pt x="4150" y="32"/>
                    </a:cubicBezTo>
                    <a:lnTo>
                      <a:pt x="4150" y="771"/>
                    </a:lnTo>
                    <a:cubicBezTo>
                      <a:pt x="4167" y="771"/>
                      <a:pt x="4181" y="784"/>
                      <a:pt x="4181" y="801"/>
                    </a:cubicBezTo>
                    <a:lnTo>
                      <a:pt x="4920" y="801"/>
                    </a:lnTo>
                    <a:cubicBezTo>
                      <a:pt x="4919" y="784"/>
                      <a:pt x="4934" y="771"/>
                      <a:pt x="4951" y="771"/>
                    </a:cubicBezTo>
                    <a:lnTo>
                      <a:pt x="4951" y="32"/>
                    </a:lnTo>
                    <a:cubicBezTo>
                      <a:pt x="4934" y="32"/>
                      <a:pt x="4920" y="18"/>
                      <a:pt x="4920" y="1"/>
                    </a:cubicBezTo>
                    <a:close/>
                    <a:moveTo>
                      <a:pt x="6255" y="1"/>
                    </a:moveTo>
                    <a:cubicBezTo>
                      <a:pt x="6255" y="18"/>
                      <a:pt x="6241" y="32"/>
                      <a:pt x="6224" y="32"/>
                    </a:cubicBezTo>
                    <a:lnTo>
                      <a:pt x="6224" y="771"/>
                    </a:lnTo>
                    <a:cubicBezTo>
                      <a:pt x="6241" y="771"/>
                      <a:pt x="6255" y="784"/>
                      <a:pt x="6255" y="801"/>
                    </a:cubicBezTo>
                    <a:lnTo>
                      <a:pt x="6994" y="801"/>
                    </a:lnTo>
                    <a:cubicBezTo>
                      <a:pt x="6994" y="784"/>
                      <a:pt x="7009" y="771"/>
                      <a:pt x="7025" y="771"/>
                    </a:cubicBezTo>
                    <a:lnTo>
                      <a:pt x="7025" y="32"/>
                    </a:lnTo>
                    <a:cubicBezTo>
                      <a:pt x="7007" y="32"/>
                      <a:pt x="6994" y="18"/>
                      <a:pt x="6994" y="1"/>
                    </a:cubicBezTo>
                    <a:close/>
                    <a:moveTo>
                      <a:pt x="8330" y="1"/>
                    </a:moveTo>
                    <a:cubicBezTo>
                      <a:pt x="8330" y="18"/>
                      <a:pt x="8316" y="32"/>
                      <a:pt x="8299" y="32"/>
                    </a:cubicBezTo>
                    <a:lnTo>
                      <a:pt x="8299" y="771"/>
                    </a:lnTo>
                    <a:cubicBezTo>
                      <a:pt x="8316" y="771"/>
                      <a:pt x="8330" y="784"/>
                      <a:pt x="8330" y="801"/>
                    </a:cubicBezTo>
                    <a:lnTo>
                      <a:pt x="9069" y="801"/>
                    </a:lnTo>
                    <a:cubicBezTo>
                      <a:pt x="9069" y="784"/>
                      <a:pt x="9084" y="771"/>
                      <a:pt x="9100" y="771"/>
                    </a:cubicBezTo>
                    <a:lnTo>
                      <a:pt x="9100" y="32"/>
                    </a:lnTo>
                    <a:cubicBezTo>
                      <a:pt x="9082" y="32"/>
                      <a:pt x="9069" y="18"/>
                      <a:pt x="9069" y="1"/>
                    </a:cubicBezTo>
                    <a:close/>
                    <a:moveTo>
                      <a:pt x="10405" y="1"/>
                    </a:moveTo>
                    <a:cubicBezTo>
                      <a:pt x="10405" y="18"/>
                      <a:pt x="10391" y="32"/>
                      <a:pt x="10374" y="32"/>
                    </a:cubicBezTo>
                    <a:lnTo>
                      <a:pt x="10374" y="771"/>
                    </a:lnTo>
                    <a:cubicBezTo>
                      <a:pt x="10391" y="771"/>
                      <a:pt x="10405" y="784"/>
                      <a:pt x="10405" y="802"/>
                    </a:cubicBezTo>
                    <a:lnTo>
                      <a:pt x="11144" y="802"/>
                    </a:lnTo>
                    <a:cubicBezTo>
                      <a:pt x="11144" y="784"/>
                      <a:pt x="11159" y="771"/>
                      <a:pt x="11175" y="771"/>
                    </a:cubicBezTo>
                    <a:lnTo>
                      <a:pt x="11175" y="32"/>
                    </a:lnTo>
                    <a:cubicBezTo>
                      <a:pt x="11157" y="32"/>
                      <a:pt x="11144" y="18"/>
                      <a:pt x="11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6918025" y="1489900"/>
                <a:ext cx="330500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13220" h="1514" extrusionOk="0">
                    <a:moveTo>
                      <a:pt x="10399" y="0"/>
                    </a:moveTo>
                    <a:cubicBezTo>
                      <a:pt x="10235" y="0"/>
                      <a:pt x="10071" y="9"/>
                      <a:pt x="9910" y="20"/>
                    </a:cubicBezTo>
                    <a:cubicBezTo>
                      <a:pt x="9752" y="29"/>
                      <a:pt x="9589" y="39"/>
                      <a:pt x="9426" y="39"/>
                    </a:cubicBezTo>
                    <a:cubicBezTo>
                      <a:pt x="9398" y="39"/>
                      <a:pt x="9371" y="38"/>
                      <a:pt x="9343" y="38"/>
                    </a:cubicBezTo>
                    <a:cubicBezTo>
                      <a:pt x="9246" y="36"/>
                      <a:pt x="9150" y="33"/>
                      <a:pt x="9052" y="30"/>
                    </a:cubicBezTo>
                    <a:cubicBezTo>
                      <a:pt x="8892" y="25"/>
                      <a:pt x="8729" y="20"/>
                      <a:pt x="8565" y="20"/>
                    </a:cubicBezTo>
                    <a:cubicBezTo>
                      <a:pt x="8419" y="20"/>
                      <a:pt x="8274" y="24"/>
                      <a:pt x="8128" y="36"/>
                    </a:cubicBezTo>
                    <a:cubicBezTo>
                      <a:pt x="7870" y="55"/>
                      <a:pt x="7602" y="65"/>
                      <a:pt x="7345" y="73"/>
                    </a:cubicBezTo>
                    <a:lnTo>
                      <a:pt x="7228" y="76"/>
                    </a:lnTo>
                    <a:cubicBezTo>
                      <a:pt x="7160" y="78"/>
                      <a:pt x="7093" y="79"/>
                      <a:pt x="7026" y="79"/>
                    </a:cubicBezTo>
                    <a:cubicBezTo>
                      <a:pt x="6789" y="79"/>
                      <a:pt x="6553" y="68"/>
                      <a:pt x="6322" y="57"/>
                    </a:cubicBezTo>
                    <a:cubicBezTo>
                      <a:pt x="6090" y="46"/>
                      <a:pt x="5852" y="33"/>
                      <a:pt x="5610" y="33"/>
                    </a:cubicBezTo>
                    <a:cubicBezTo>
                      <a:pt x="5539" y="33"/>
                      <a:pt x="5467" y="34"/>
                      <a:pt x="5396" y="37"/>
                    </a:cubicBezTo>
                    <a:cubicBezTo>
                      <a:pt x="5138" y="44"/>
                      <a:pt x="4878" y="50"/>
                      <a:pt x="4620" y="54"/>
                    </a:cubicBezTo>
                    <a:cubicBezTo>
                      <a:pt x="4199" y="60"/>
                      <a:pt x="3763" y="69"/>
                      <a:pt x="3335" y="95"/>
                    </a:cubicBezTo>
                    <a:cubicBezTo>
                      <a:pt x="3061" y="110"/>
                      <a:pt x="2788" y="116"/>
                      <a:pt x="2500" y="116"/>
                    </a:cubicBezTo>
                    <a:cubicBezTo>
                      <a:pt x="2246" y="116"/>
                      <a:pt x="1980" y="111"/>
                      <a:pt x="1693" y="104"/>
                    </a:cubicBezTo>
                    <a:cubicBezTo>
                      <a:pt x="1667" y="104"/>
                      <a:pt x="1641" y="103"/>
                      <a:pt x="1614" y="103"/>
                    </a:cubicBezTo>
                    <a:cubicBezTo>
                      <a:pt x="1498" y="103"/>
                      <a:pt x="1375" y="108"/>
                      <a:pt x="1246" y="113"/>
                    </a:cubicBezTo>
                    <a:cubicBezTo>
                      <a:pt x="1115" y="118"/>
                      <a:pt x="983" y="123"/>
                      <a:pt x="854" y="123"/>
                    </a:cubicBezTo>
                    <a:cubicBezTo>
                      <a:pt x="613" y="123"/>
                      <a:pt x="381" y="105"/>
                      <a:pt x="185" y="38"/>
                    </a:cubicBezTo>
                    <a:cubicBezTo>
                      <a:pt x="177" y="35"/>
                      <a:pt x="169" y="33"/>
                      <a:pt x="161" y="33"/>
                    </a:cubicBezTo>
                    <a:cubicBezTo>
                      <a:pt x="132" y="33"/>
                      <a:pt x="105" y="52"/>
                      <a:pt x="96" y="81"/>
                    </a:cubicBezTo>
                    <a:cubicBezTo>
                      <a:pt x="83" y="117"/>
                      <a:pt x="102" y="157"/>
                      <a:pt x="139" y="169"/>
                    </a:cubicBezTo>
                    <a:cubicBezTo>
                      <a:pt x="354" y="244"/>
                      <a:pt x="600" y="262"/>
                      <a:pt x="853" y="262"/>
                    </a:cubicBezTo>
                    <a:cubicBezTo>
                      <a:pt x="985" y="262"/>
                      <a:pt x="1118" y="257"/>
                      <a:pt x="1249" y="253"/>
                    </a:cubicBezTo>
                    <a:cubicBezTo>
                      <a:pt x="1371" y="249"/>
                      <a:pt x="1489" y="244"/>
                      <a:pt x="1599" y="244"/>
                    </a:cubicBezTo>
                    <a:cubicBezTo>
                      <a:pt x="1628" y="244"/>
                      <a:pt x="1657" y="245"/>
                      <a:pt x="1685" y="245"/>
                    </a:cubicBezTo>
                    <a:cubicBezTo>
                      <a:pt x="1964" y="252"/>
                      <a:pt x="2222" y="256"/>
                      <a:pt x="2469" y="256"/>
                    </a:cubicBezTo>
                    <a:cubicBezTo>
                      <a:pt x="2769" y="256"/>
                      <a:pt x="3054" y="250"/>
                      <a:pt x="3340" y="234"/>
                    </a:cubicBezTo>
                    <a:cubicBezTo>
                      <a:pt x="3766" y="208"/>
                      <a:pt x="4201" y="201"/>
                      <a:pt x="4620" y="193"/>
                    </a:cubicBezTo>
                    <a:cubicBezTo>
                      <a:pt x="4880" y="189"/>
                      <a:pt x="5139" y="183"/>
                      <a:pt x="5399" y="176"/>
                    </a:cubicBezTo>
                    <a:cubicBezTo>
                      <a:pt x="5469" y="173"/>
                      <a:pt x="5539" y="172"/>
                      <a:pt x="5609" y="172"/>
                    </a:cubicBezTo>
                    <a:cubicBezTo>
                      <a:pt x="5848" y="172"/>
                      <a:pt x="6083" y="185"/>
                      <a:pt x="6313" y="196"/>
                    </a:cubicBezTo>
                    <a:cubicBezTo>
                      <a:pt x="6543" y="207"/>
                      <a:pt x="6779" y="219"/>
                      <a:pt x="7018" y="219"/>
                    </a:cubicBezTo>
                    <a:cubicBezTo>
                      <a:pt x="7088" y="219"/>
                      <a:pt x="7159" y="218"/>
                      <a:pt x="7230" y="215"/>
                    </a:cubicBezTo>
                    <a:lnTo>
                      <a:pt x="7348" y="212"/>
                    </a:lnTo>
                    <a:cubicBezTo>
                      <a:pt x="7607" y="204"/>
                      <a:pt x="7875" y="194"/>
                      <a:pt x="8138" y="175"/>
                    </a:cubicBezTo>
                    <a:cubicBezTo>
                      <a:pt x="8280" y="163"/>
                      <a:pt x="8423" y="159"/>
                      <a:pt x="8566" y="159"/>
                    </a:cubicBezTo>
                    <a:cubicBezTo>
                      <a:pt x="8728" y="159"/>
                      <a:pt x="8889" y="164"/>
                      <a:pt x="9047" y="169"/>
                    </a:cubicBezTo>
                    <a:cubicBezTo>
                      <a:pt x="9144" y="172"/>
                      <a:pt x="9242" y="176"/>
                      <a:pt x="9340" y="177"/>
                    </a:cubicBezTo>
                    <a:cubicBezTo>
                      <a:pt x="9368" y="178"/>
                      <a:pt x="9396" y="178"/>
                      <a:pt x="9424" y="178"/>
                    </a:cubicBezTo>
                    <a:cubicBezTo>
                      <a:pt x="9591" y="178"/>
                      <a:pt x="9756" y="168"/>
                      <a:pt x="9918" y="159"/>
                    </a:cubicBezTo>
                    <a:cubicBezTo>
                      <a:pt x="10079" y="150"/>
                      <a:pt x="10245" y="139"/>
                      <a:pt x="10409" y="139"/>
                    </a:cubicBezTo>
                    <a:cubicBezTo>
                      <a:pt x="10441" y="139"/>
                      <a:pt x="10472" y="140"/>
                      <a:pt x="10504" y="141"/>
                    </a:cubicBezTo>
                    <a:cubicBezTo>
                      <a:pt x="11389" y="163"/>
                      <a:pt x="12191" y="175"/>
                      <a:pt x="12949" y="175"/>
                    </a:cubicBezTo>
                    <a:cubicBezTo>
                      <a:pt x="13012" y="175"/>
                      <a:pt x="13075" y="175"/>
                      <a:pt x="13138" y="175"/>
                    </a:cubicBezTo>
                    <a:cubicBezTo>
                      <a:pt x="13177" y="175"/>
                      <a:pt x="13208" y="144"/>
                      <a:pt x="13208" y="105"/>
                    </a:cubicBezTo>
                    <a:cubicBezTo>
                      <a:pt x="13208" y="66"/>
                      <a:pt x="13177" y="36"/>
                      <a:pt x="13138" y="36"/>
                    </a:cubicBezTo>
                    <a:cubicBezTo>
                      <a:pt x="13071" y="36"/>
                      <a:pt x="13004" y="36"/>
                      <a:pt x="12936" y="36"/>
                    </a:cubicBezTo>
                    <a:cubicBezTo>
                      <a:pt x="12183" y="36"/>
                      <a:pt x="11386" y="25"/>
                      <a:pt x="10508" y="1"/>
                    </a:cubicBezTo>
                    <a:cubicBezTo>
                      <a:pt x="10472" y="1"/>
                      <a:pt x="10436" y="0"/>
                      <a:pt x="10399" y="0"/>
                    </a:cubicBezTo>
                    <a:close/>
                    <a:moveTo>
                      <a:pt x="10453" y="609"/>
                    </a:moveTo>
                    <a:cubicBezTo>
                      <a:pt x="9931" y="609"/>
                      <a:pt x="9409" y="620"/>
                      <a:pt x="8898" y="631"/>
                    </a:cubicBezTo>
                    <a:cubicBezTo>
                      <a:pt x="8421" y="642"/>
                      <a:pt x="7926" y="652"/>
                      <a:pt x="7442" y="653"/>
                    </a:cubicBezTo>
                    <a:cubicBezTo>
                      <a:pt x="7385" y="653"/>
                      <a:pt x="7328" y="653"/>
                      <a:pt x="7271" y="653"/>
                    </a:cubicBezTo>
                    <a:cubicBezTo>
                      <a:pt x="6669" y="653"/>
                      <a:pt x="6060" y="648"/>
                      <a:pt x="5469" y="642"/>
                    </a:cubicBezTo>
                    <a:cubicBezTo>
                      <a:pt x="4901" y="637"/>
                      <a:pt x="4332" y="631"/>
                      <a:pt x="3764" y="631"/>
                    </a:cubicBezTo>
                    <a:lnTo>
                      <a:pt x="3750" y="631"/>
                    </a:lnTo>
                    <a:cubicBezTo>
                      <a:pt x="2947" y="631"/>
                      <a:pt x="2233" y="662"/>
                      <a:pt x="1565" y="725"/>
                    </a:cubicBezTo>
                    <a:cubicBezTo>
                      <a:pt x="1290" y="751"/>
                      <a:pt x="1032" y="764"/>
                      <a:pt x="782" y="764"/>
                    </a:cubicBezTo>
                    <a:cubicBezTo>
                      <a:pt x="704" y="764"/>
                      <a:pt x="627" y="762"/>
                      <a:pt x="550" y="760"/>
                    </a:cubicBezTo>
                    <a:cubicBezTo>
                      <a:pt x="537" y="760"/>
                      <a:pt x="524" y="759"/>
                      <a:pt x="510" y="759"/>
                    </a:cubicBezTo>
                    <a:cubicBezTo>
                      <a:pt x="476" y="759"/>
                      <a:pt x="441" y="760"/>
                      <a:pt x="406" y="761"/>
                    </a:cubicBezTo>
                    <a:cubicBezTo>
                      <a:pt x="368" y="762"/>
                      <a:pt x="330" y="764"/>
                      <a:pt x="293" y="764"/>
                    </a:cubicBezTo>
                    <a:cubicBezTo>
                      <a:pt x="224" y="764"/>
                      <a:pt x="158" y="759"/>
                      <a:pt x="104" y="738"/>
                    </a:cubicBezTo>
                    <a:cubicBezTo>
                      <a:pt x="96" y="735"/>
                      <a:pt x="88" y="734"/>
                      <a:pt x="80" y="734"/>
                    </a:cubicBezTo>
                    <a:cubicBezTo>
                      <a:pt x="51" y="734"/>
                      <a:pt x="25" y="751"/>
                      <a:pt x="15" y="778"/>
                    </a:cubicBezTo>
                    <a:cubicBezTo>
                      <a:pt x="1" y="814"/>
                      <a:pt x="20" y="855"/>
                      <a:pt x="54" y="868"/>
                    </a:cubicBezTo>
                    <a:cubicBezTo>
                      <a:pt x="129" y="897"/>
                      <a:pt x="212" y="903"/>
                      <a:pt x="297" y="903"/>
                    </a:cubicBezTo>
                    <a:cubicBezTo>
                      <a:pt x="309" y="903"/>
                      <a:pt x="320" y="904"/>
                      <a:pt x="331" y="904"/>
                    </a:cubicBezTo>
                    <a:cubicBezTo>
                      <a:pt x="359" y="904"/>
                      <a:pt x="386" y="903"/>
                      <a:pt x="412" y="902"/>
                    </a:cubicBezTo>
                    <a:cubicBezTo>
                      <a:pt x="447" y="901"/>
                      <a:pt x="481" y="900"/>
                      <a:pt x="513" y="900"/>
                    </a:cubicBezTo>
                    <a:cubicBezTo>
                      <a:pt x="525" y="900"/>
                      <a:pt x="537" y="900"/>
                      <a:pt x="548" y="900"/>
                    </a:cubicBezTo>
                    <a:cubicBezTo>
                      <a:pt x="626" y="902"/>
                      <a:pt x="704" y="904"/>
                      <a:pt x="783" y="904"/>
                    </a:cubicBezTo>
                    <a:cubicBezTo>
                      <a:pt x="1038" y="904"/>
                      <a:pt x="1300" y="891"/>
                      <a:pt x="1580" y="864"/>
                    </a:cubicBezTo>
                    <a:cubicBezTo>
                      <a:pt x="2244" y="802"/>
                      <a:pt x="2953" y="771"/>
                      <a:pt x="3752" y="771"/>
                    </a:cubicBezTo>
                    <a:lnTo>
                      <a:pt x="3766" y="771"/>
                    </a:lnTo>
                    <a:cubicBezTo>
                      <a:pt x="4335" y="771"/>
                      <a:pt x="4901" y="776"/>
                      <a:pt x="5469" y="781"/>
                    </a:cubicBezTo>
                    <a:cubicBezTo>
                      <a:pt x="6068" y="786"/>
                      <a:pt x="6686" y="792"/>
                      <a:pt x="7296" y="792"/>
                    </a:cubicBezTo>
                    <a:cubicBezTo>
                      <a:pt x="7346" y="792"/>
                      <a:pt x="7395" y="792"/>
                      <a:pt x="7444" y="792"/>
                    </a:cubicBezTo>
                    <a:cubicBezTo>
                      <a:pt x="7930" y="791"/>
                      <a:pt x="8426" y="780"/>
                      <a:pt x="8904" y="771"/>
                    </a:cubicBezTo>
                    <a:cubicBezTo>
                      <a:pt x="9414" y="759"/>
                      <a:pt x="9935" y="748"/>
                      <a:pt x="10455" y="748"/>
                    </a:cubicBezTo>
                    <a:cubicBezTo>
                      <a:pt x="10805" y="748"/>
                      <a:pt x="11155" y="753"/>
                      <a:pt x="11502" y="766"/>
                    </a:cubicBezTo>
                    <a:cubicBezTo>
                      <a:pt x="11718" y="775"/>
                      <a:pt x="11891" y="785"/>
                      <a:pt x="12044" y="794"/>
                    </a:cubicBezTo>
                    <a:cubicBezTo>
                      <a:pt x="12262" y="808"/>
                      <a:pt x="12451" y="819"/>
                      <a:pt x="12688" y="819"/>
                    </a:cubicBezTo>
                    <a:cubicBezTo>
                      <a:pt x="12820" y="819"/>
                      <a:pt x="12968" y="816"/>
                      <a:pt x="13144" y="807"/>
                    </a:cubicBezTo>
                    <a:cubicBezTo>
                      <a:pt x="13182" y="804"/>
                      <a:pt x="13212" y="772"/>
                      <a:pt x="13209" y="733"/>
                    </a:cubicBezTo>
                    <a:cubicBezTo>
                      <a:pt x="13207" y="696"/>
                      <a:pt x="13176" y="668"/>
                      <a:pt x="13141" y="668"/>
                    </a:cubicBezTo>
                    <a:cubicBezTo>
                      <a:pt x="13139" y="668"/>
                      <a:pt x="13137" y="668"/>
                      <a:pt x="13135" y="668"/>
                    </a:cubicBezTo>
                    <a:cubicBezTo>
                      <a:pt x="12956" y="677"/>
                      <a:pt x="12809" y="681"/>
                      <a:pt x="12676" y="681"/>
                    </a:cubicBezTo>
                    <a:cubicBezTo>
                      <a:pt x="12452" y="681"/>
                      <a:pt x="12271" y="670"/>
                      <a:pt x="12052" y="655"/>
                    </a:cubicBezTo>
                    <a:cubicBezTo>
                      <a:pt x="11896" y="646"/>
                      <a:pt x="11723" y="636"/>
                      <a:pt x="11504" y="627"/>
                    </a:cubicBezTo>
                    <a:cubicBezTo>
                      <a:pt x="11155" y="614"/>
                      <a:pt x="10804" y="609"/>
                      <a:pt x="10453" y="609"/>
                    </a:cubicBezTo>
                    <a:close/>
                    <a:moveTo>
                      <a:pt x="2895" y="1250"/>
                    </a:moveTo>
                    <a:cubicBezTo>
                      <a:pt x="2860" y="1250"/>
                      <a:pt x="2826" y="1251"/>
                      <a:pt x="2791" y="1252"/>
                    </a:cubicBezTo>
                    <a:cubicBezTo>
                      <a:pt x="1944" y="1275"/>
                      <a:pt x="1172" y="1286"/>
                      <a:pt x="443" y="1286"/>
                    </a:cubicBezTo>
                    <a:cubicBezTo>
                      <a:pt x="348" y="1286"/>
                      <a:pt x="254" y="1285"/>
                      <a:pt x="161" y="1285"/>
                    </a:cubicBezTo>
                    <a:cubicBezTo>
                      <a:pt x="123" y="1285"/>
                      <a:pt x="92" y="1316"/>
                      <a:pt x="92" y="1355"/>
                    </a:cubicBezTo>
                    <a:cubicBezTo>
                      <a:pt x="92" y="1394"/>
                      <a:pt x="123" y="1424"/>
                      <a:pt x="161" y="1424"/>
                    </a:cubicBezTo>
                    <a:cubicBezTo>
                      <a:pt x="229" y="1424"/>
                      <a:pt x="296" y="1424"/>
                      <a:pt x="365" y="1424"/>
                    </a:cubicBezTo>
                    <a:cubicBezTo>
                      <a:pt x="1118" y="1424"/>
                      <a:pt x="1917" y="1413"/>
                      <a:pt x="2795" y="1391"/>
                    </a:cubicBezTo>
                    <a:cubicBezTo>
                      <a:pt x="2829" y="1390"/>
                      <a:pt x="2863" y="1390"/>
                      <a:pt x="2896" y="1390"/>
                    </a:cubicBezTo>
                    <a:cubicBezTo>
                      <a:pt x="3059" y="1390"/>
                      <a:pt x="3223" y="1399"/>
                      <a:pt x="3381" y="1408"/>
                    </a:cubicBezTo>
                    <a:cubicBezTo>
                      <a:pt x="3544" y="1417"/>
                      <a:pt x="3711" y="1428"/>
                      <a:pt x="3879" y="1428"/>
                    </a:cubicBezTo>
                    <a:cubicBezTo>
                      <a:pt x="3905" y="1428"/>
                      <a:pt x="3932" y="1428"/>
                      <a:pt x="3958" y="1427"/>
                    </a:cubicBezTo>
                    <a:cubicBezTo>
                      <a:pt x="4056" y="1426"/>
                      <a:pt x="4154" y="1422"/>
                      <a:pt x="4251" y="1419"/>
                    </a:cubicBezTo>
                    <a:cubicBezTo>
                      <a:pt x="4410" y="1414"/>
                      <a:pt x="4572" y="1409"/>
                      <a:pt x="4734" y="1409"/>
                    </a:cubicBezTo>
                    <a:cubicBezTo>
                      <a:pt x="4876" y="1409"/>
                      <a:pt x="5019" y="1413"/>
                      <a:pt x="5160" y="1424"/>
                    </a:cubicBezTo>
                    <a:cubicBezTo>
                      <a:pt x="5423" y="1444"/>
                      <a:pt x="5690" y="1454"/>
                      <a:pt x="5947" y="1461"/>
                    </a:cubicBezTo>
                    <a:lnTo>
                      <a:pt x="6068" y="1466"/>
                    </a:lnTo>
                    <a:cubicBezTo>
                      <a:pt x="6139" y="1468"/>
                      <a:pt x="6209" y="1469"/>
                      <a:pt x="6279" y="1469"/>
                    </a:cubicBezTo>
                    <a:cubicBezTo>
                      <a:pt x="6519" y="1469"/>
                      <a:pt x="6755" y="1457"/>
                      <a:pt x="6985" y="1445"/>
                    </a:cubicBezTo>
                    <a:cubicBezTo>
                      <a:pt x="7214" y="1435"/>
                      <a:pt x="7450" y="1423"/>
                      <a:pt x="7688" y="1423"/>
                    </a:cubicBezTo>
                    <a:cubicBezTo>
                      <a:pt x="7758" y="1423"/>
                      <a:pt x="7829" y="1424"/>
                      <a:pt x="7899" y="1426"/>
                    </a:cubicBezTo>
                    <a:cubicBezTo>
                      <a:pt x="8159" y="1434"/>
                      <a:pt x="8417" y="1439"/>
                      <a:pt x="8677" y="1443"/>
                    </a:cubicBezTo>
                    <a:cubicBezTo>
                      <a:pt x="9096" y="1451"/>
                      <a:pt x="9533" y="1458"/>
                      <a:pt x="9958" y="1483"/>
                    </a:cubicBezTo>
                    <a:cubicBezTo>
                      <a:pt x="10245" y="1500"/>
                      <a:pt x="10530" y="1506"/>
                      <a:pt x="10830" y="1506"/>
                    </a:cubicBezTo>
                    <a:cubicBezTo>
                      <a:pt x="11077" y="1506"/>
                      <a:pt x="11335" y="1502"/>
                      <a:pt x="11613" y="1496"/>
                    </a:cubicBezTo>
                    <a:cubicBezTo>
                      <a:pt x="11644" y="1495"/>
                      <a:pt x="11675" y="1494"/>
                      <a:pt x="11707" y="1494"/>
                    </a:cubicBezTo>
                    <a:cubicBezTo>
                      <a:pt x="11815" y="1494"/>
                      <a:pt x="11930" y="1499"/>
                      <a:pt x="12049" y="1503"/>
                    </a:cubicBezTo>
                    <a:cubicBezTo>
                      <a:pt x="12182" y="1509"/>
                      <a:pt x="12317" y="1514"/>
                      <a:pt x="12448" y="1514"/>
                    </a:cubicBezTo>
                    <a:cubicBezTo>
                      <a:pt x="12702" y="1513"/>
                      <a:pt x="12948" y="1492"/>
                      <a:pt x="13164" y="1419"/>
                    </a:cubicBezTo>
                    <a:cubicBezTo>
                      <a:pt x="13199" y="1407"/>
                      <a:pt x="13220" y="1367"/>
                      <a:pt x="13207" y="1331"/>
                    </a:cubicBezTo>
                    <a:cubicBezTo>
                      <a:pt x="13197" y="1302"/>
                      <a:pt x="13170" y="1284"/>
                      <a:pt x="13142" y="1284"/>
                    </a:cubicBezTo>
                    <a:cubicBezTo>
                      <a:pt x="13134" y="1284"/>
                      <a:pt x="13126" y="1285"/>
                      <a:pt x="13118" y="1288"/>
                    </a:cubicBezTo>
                    <a:cubicBezTo>
                      <a:pt x="12922" y="1356"/>
                      <a:pt x="12689" y="1373"/>
                      <a:pt x="12448" y="1373"/>
                    </a:cubicBezTo>
                    <a:cubicBezTo>
                      <a:pt x="12319" y="1373"/>
                      <a:pt x="12187" y="1368"/>
                      <a:pt x="12057" y="1363"/>
                    </a:cubicBezTo>
                    <a:cubicBezTo>
                      <a:pt x="11931" y="1358"/>
                      <a:pt x="11811" y="1354"/>
                      <a:pt x="11697" y="1354"/>
                    </a:cubicBezTo>
                    <a:cubicBezTo>
                      <a:pt x="11668" y="1354"/>
                      <a:pt x="11638" y="1354"/>
                      <a:pt x="11610" y="1355"/>
                    </a:cubicBezTo>
                    <a:cubicBezTo>
                      <a:pt x="11326" y="1361"/>
                      <a:pt x="11064" y="1366"/>
                      <a:pt x="10812" y="1366"/>
                    </a:cubicBezTo>
                    <a:cubicBezTo>
                      <a:pt x="10521" y="1366"/>
                      <a:pt x="10245" y="1360"/>
                      <a:pt x="9968" y="1344"/>
                    </a:cubicBezTo>
                    <a:cubicBezTo>
                      <a:pt x="9538" y="1319"/>
                      <a:pt x="9102" y="1311"/>
                      <a:pt x="8680" y="1304"/>
                    </a:cubicBezTo>
                    <a:cubicBezTo>
                      <a:pt x="8422" y="1300"/>
                      <a:pt x="8165" y="1295"/>
                      <a:pt x="7905" y="1287"/>
                    </a:cubicBezTo>
                    <a:cubicBezTo>
                      <a:pt x="7833" y="1285"/>
                      <a:pt x="7761" y="1284"/>
                      <a:pt x="7689" y="1284"/>
                    </a:cubicBezTo>
                    <a:cubicBezTo>
                      <a:pt x="7447" y="1284"/>
                      <a:pt x="7210" y="1296"/>
                      <a:pt x="6979" y="1306"/>
                    </a:cubicBezTo>
                    <a:cubicBezTo>
                      <a:pt x="6748" y="1318"/>
                      <a:pt x="6512" y="1330"/>
                      <a:pt x="6275" y="1330"/>
                    </a:cubicBezTo>
                    <a:cubicBezTo>
                      <a:pt x="6208" y="1330"/>
                      <a:pt x="6141" y="1329"/>
                      <a:pt x="6074" y="1327"/>
                    </a:cubicBezTo>
                    <a:lnTo>
                      <a:pt x="5953" y="1322"/>
                    </a:lnTo>
                    <a:cubicBezTo>
                      <a:pt x="5696" y="1315"/>
                      <a:pt x="5432" y="1305"/>
                      <a:pt x="5171" y="1285"/>
                    </a:cubicBezTo>
                    <a:cubicBezTo>
                      <a:pt x="5026" y="1274"/>
                      <a:pt x="4881" y="1270"/>
                      <a:pt x="4736" y="1270"/>
                    </a:cubicBezTo>
                    <a:cubicBezTo>
                      <a:pt x="4572" y="1270"/>
                      <a:pt x="4408" y="1275"/>
                      <a:pt x="4247" y="1280"/>
                    </a:cubicBezTo>
                    <a:cubicBezTo>
                      <a:pt x="4150" y="1283"/>
                      <a:pt x="4053" y="1285"/>
                      <a:pt x="3956" y="1288"/>
                    </a:cubicBezTo>
                    <a:cubicBezTo>
                      <a:pt x="3930" y="1289"/>
                      <a:pt x="3904" y="1289"/>
                      <a:pt x="3879" y="1289"/>
                    </a:cubicBezTo>
                    <a:cubicBezTo>
                      <a:pt x="3714" y="1289"/>
                      <a:pt x="3548" y="1278"/>
                      <a:pt x="3389" y="1269"/>
                    </a:cubicBezTo>
                    <a:cubicBezTo>
                      <a:pt x="3227" y="1260"/>
                      <a:pt x="3061" y="1250"/>
                      <a:pt x="2895" y="12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13"/>
            <p:cNvGrpSpPr/>
            <p:nvPr/>
          </p:nvGrpSpPr>
          <p:grpSpPr>
            <a:xfrm rot="-5400000">
              <a:off x="-968767" y="2441248"/>
              <a:ext cx="543920" cy="2461031"/>
              <a:chOff x="3416200" y="1908925"/>
              <a:chExt cx="291975" cy="1321075"/>
            </a:xfrm>
          </p:grpSpPr>
          <p:sp>
            <p:nvSpPr>
              <p:cNvPr id="484" name="Google Shape;484;p13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3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13"/>
            <p:cNvGrpSpPr/>
            <p:nvPr/>
          </p:nvGrpSpPr>
          <p:grpSpPr>
            <a:xfrm rot="10800000">
              <a:off x="-1413075" y="2915615"/>
              <a:ext cx="1817570" cy="484189"/>
              <a:chOff x="6959925" y="3849675"/>
              <a:chExt cx="918800" cy="244750"/>
            </a:xfrm>
          </p:grpSpPr>
          <p:sp>
            <p:nvSpPr>
              <p:cNvPr id="498" name="Google Shape;498;p13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8"/>
          <p:cNvSpPr>
            <a:spLocks noGrp="1"/>
          </p:cNvSpPr>
          <p:nvPr>
            <p:ph type="pic" idx="2"/>
          </p:nvPr>
        </p:nvSpPr>
        <p:spPr>
          <a:xfrm>
            <a:off x="4768525" y="851275"/>
            <a:ext cx="3209400" cy="3255300"/>
          </a:xfrm>
          <a:prstGeom prst="roundRect">
            <a:avLst>
              <a:gd name="adj" fmla="val 7938"/>
            </a:avLst>
          </a:prstGeom>
          <a:noFill/>
          <a:ln>
            <a:noFill/>
          </a:ln>
        </p:spPr>
      </p:sp>
      <p:sp>
        <p:nvSpPr>
          <p:cNvPr id="854" name="Google Shape;854;p18"/>
          <p:cNvSpPr txBox="1">
            <a:spLocks noGrp="1"/>
          </p:cNvSpPr>
          <p:nvPr>
            <p:ph type="title"/>
          </p:nvPr>
        </p:nvSpPr>
        <p:spPr>
          <a:xfrm>
            <a:off x="1083000" y="1014600"/>
            <a:ext cx="3289200" cy="22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8"/>
          <p:cNvSpPr txBox="1">
            <a:spLocks noGrp="1"/>
          </p:cNvSpPr>
          <p:nvPr>
            <p:ph type="subTitle" idx="1"/>
          </p:nvPr>
        </p:nvSpPr>
        <p:spPr>
          <a:xfrm>
            <a:off x="1083000" y="3240000"/>
            <a:ext cx="3289200" cy="8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18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7" name="Google Shape;857;p18"/>
          <p:cNvGrpSpPr/>
          <p:nvPr/>
        </p:nvGrpSpPr>
        <p:grpSpPr>
          <a:xfrm>
            <a:off x="-4236028" y="4840462"/>
            <a:ext cx="17689997" cy="194169"/>
            <a:chOff x="-4236028" y="4840462"/>
            <a:chExt cx="17689997" cy="194169"/>
          </a:xfrm>
        </p:grpSpPr>
        <p:sp>
          <p:nvSpPr>
            <p:cNvPr id="858" name="Google Shape;858;p18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18"/>
          <p:cNvGrpSpPr/>
          <p:nvPr/>
        </p:nvGrpSpPr>
        <p:grpSpPr>
          <a:xfrm>
            <a:off x="-2384307" y="2188862"/>
            <a:ext cx="13484058" cy="2726031"/>
            <a:chOff x="-2384307" y="2188862"/>
            <a:chExt cx="13484058" cy="2726031"/>
          </a:xfrm>
        </p:grpSpPr>
        <p:grpSp>
          <p:nvGrpSpPr>
            <p:cNvPr id="861" name="Google Shape;861;p18"/>
            <p:cNvGrpSpPr/>
            <p:nvPr/>
          </p:nvGrpSpPr>
          <p:grpSpPr>
            <a:xfrm rot="-5400000" flipH="1">
              <a:off x="9537654" y="3268279"/>
              <a:ext cx="545368" cy="2135575"/>
              <a:chOff x="1877900" y="2091175"/>
              <a:chExt cx="292000" cy="1143425"/>
            </a:xfrm>
          </p:grpSpPr>
          <p:sp>
            <p:nvSpPr>
              <p:cNvPr id="862" name="Google Shape;862;p18"/>
              <p:cNvSpPr/>
              <p:nvPr/>
            </p:nvSpPr>
            <p:spPr>
              <a:xfrm>
                <a:off x="1877900" y="2091175"/>
                <a:ext cx="291975" cy="11434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5737" extrusionOk="0">
                    <a:moveTo>
                      <a:pt x="1" y="1"/>
                    </a:moveTo>
                    <a:lnTo>
                      <a:pt x="1" y="45737"/>
                    </a:lnTo>
                    <a:lnTo>
                      <a:pt x="11678" y="45737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8"/>
              <p:cNvSpPr/>
              <p:nvPr/>
            </p:nvSpPr>
            <p:spPr>
              <a:xfrm>
                <a:off x="1877900" y="2165650"/>
                <a:ext cx="291950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044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1626" y="2312"/>
                    </a:lnTo>
                    <a:cubicBezTo>
                      <a:pt x="1223" y="2644"/>
                      <a:pt x="992" y="3029"/>
                      <a:pt x="992" y="3440"/>
                    </a:cubicBezTo>
                    <a:cubicBezTo>
                      <a:pt x="992" y="3861"/>
                      <a:pt x="1233" y="4001"/>
                      <a:pt x="1654" y="4001"/>
                    </a:cubicBezTo>
                    <a:cubicBezTo>
                      <a:pt x="2290" y="4001"/>
                      <a:pt x="3338" y="3680"/>
                      <a:pt x="4583" y="3525"/>
                    </a:cubicBezTo>
                    <a:lnTo>
                      <a:pt x="4583" y="3525"/>
                    </a:lnTo>
                    <a:cubicBezTo>
                      <a:pt x="4493" y="3926"/>
                      <a:pt x="4609" y="4351"/>
                      <a:pt x="4947" y="4670"/>
                    </a:cubicBezTo>
                    <a:cubicBezTo>
                      <a:pt x="5212" y="4919"/>
                      <a:pt x="5585" y="5043"/>
                      <a:pt x="5953" y="5043"/>
                    </a:cubicBezTo>
                    <a:cubicBezTo>
                      <a:pt x="6098" y="5043"/>
                      <a:pt x="6242" y="5024"/>
                      <a:pt x="6379" y="4986"/>
                    </a:cubicBezTo>
                    <a:cubicBezTo>
                      <a:pt x="7006" y="4809"/>
                      <a:pt x="7344" y="4158"/>
                      <a:pt x="7241" y="3544"/>
                    </a:cubicBezTo>
                    <a:lnTo>
                      <a:pt x="7241" y="3544"/>
                    </a:lnTo>
                    <a:cubicBezTo>
                      <a:pt x="8422" y="3705"/>
                      <a:pt x="9413" y="4002"/>
                      <a:pt x="10025" y="4002"/>
                    </a:cubicBezTo>
                    <a:cubicBezTo>
                      <a:pt x="10445" y="4002"/>
                      <a:pt x="10686" y="3862"/>
                      <a:pt x="10686" y="3441"/>
                    </a:cubicBezTo>
                    <a:cubicBezTo>
                      <a:pt x="10686" y="3030"/>
                      <a:pt x="10455" y="2645"/>
                      <a:pt x="10053" y="2313"/>
                    </a:cubicBezTo>
                    <a:lnTo>
                      <a:pt x="11677" y="231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8"/>
              <p:cNvSpPr/>
              <p:nvPr/>
            </p:nvSpPr>
            <p:spPr>
              <a:xfrm>
                <a:off x="1913025" y="2306750"/>
                <a:ext cx="221800" cy="712250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28490" extrusionOk="0">
                    <a:moveTo>
                      <a:pt x="253" y="0"/>
                    </a:moveTo>
                    <a:cubicBezTo>
                      <a:pt x="253" y="139"/>
                      <a:pt x="140" y="253"/>
                      <a:pt x="0" y="253"/>
                    </a:cubicBezTo>
                    <a:lnTo>
                      <a:pt x="0" y="28237"/>
                    </a:lnTo>
                    <a:cubicBezTo>
                      <a:pt x="139" y="28237"/>
                      <a:pt x="253" y="28349"/>
                      <a:pt x="253" y="28490"/>
                    </a:cubicBezTo>
                    <a:lnTo>
                      <a:pt x="8618" y="28490"/>
                    </a:lnTo>
                    <a:cubicBezTo>
                      <a:pt x="8618" y="28350"/>
                      <a:pt x="8731" y="28237"/>
                      <a:pt x="8869" y="28237"/>
                    </a:cubicBezTo>
                    <a:cubicBezTo>
                      <a:pt x="8870" y="28237"/>
                      <a:pt x="8871" y="28237"/>
                      <a:pt x="8871" y="28237"/>
                    </a:cubicBezTo>
                    <a:lnTo>
                      <a:pt x="8871" y="253"/>
                    </a:lnTo>
                    <a:cubicBezTo>
                      <a:pt x="8732" y="253"/>
                      <a:pt x="8618" y="141"/>
                      <a:pt x="86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18"/>
              <p:cNvSpPr/>
              <p:nvPr/>
            </p:nvSpPr>
            <p:spPr>
              <a:xfrm>
                <a:off x="1936250" y="2329400"/>
                <a:ext cx="175325" cy="666900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26676" extrusionOk="0">
                    <a:moveTo>
                      <a:pt x="253" y="0"/>
                    </a:moveTo>
                    <a:cubicBezTo>
                      <a:pt x="253" y="140"/>
                      <a:pt x="141" y="254"/>
                      <a:pt x="1" y="254"/>
                    </a:cubicBezTo>
                    <a:lnTo>
                      <a:pt x="1" y="26423"/>
                    </a:lnTo>
                    <a:cubicBezTo>
                      <a:pt x="140" y="26423"/>
                      <a:pt x="253" y="26535"/>
                      <a:pt x="253" y="26676"/>
                    </a:cubicBezTo>
                    <a:lnTo>
                      <a:pt x="6760" y="26676"/>
                    </a:lnTo>
                    <a:cubicBezTo>
                      <a:pt x="6760" y="26535"/>
                      <a:pt x="6874" y="26423"/>
                      <a:pt x="7013" y="26423"/>
                    </a:cubicBezTo>
                    <a:lnTo>
                      <a:pt x="7013" y="254"/>
                    </a:lnTo>
                    <a:cubicBezTo>
                      <a:pt x="6874" y="254"/>
                      <a:pt x="6760" y="142"/>
                      <a:pt x="6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8"/>
              <p:cNvSpPr/>
              <p:nvPr/>
            </p:nvSpPr>
            <p:spPr>
              <a:xfrm>
                <a:off x="1877900" y="21227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8"/>
              <p:cNvSpPr/>
              <p:nvPr/>
            </p:nvSpPr>
            <p:spPr>
              <a:xfrm>
                <a:off x="1877900" y="31915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8"/>
              <p:cNvSpPr/>
              <p:nvPr/>
            </p:nvSpPr>
            <p:spPr>
              <a:xfrm>
                <a:off x="2000150" y="2379625"/>
                <a:ext cx="47500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813" extrusionOk="0">
                    <a:moveTo>
                      <a:pt x="950" y="0"/>
                    </a:moveTo>
                    <a:lnTo>
                      <a:pt x="1" y="950"/>
                    </a:lnTo>
                    <a:lnTo>
                      <a:pt x="950" y="1899"/>
                    </a:lnTo>
                    <a:lnTo>
                      <a:pt x="1899" y="950"/>
                    </a:lnTo>
                    <a:lnTo>
                      <a:pt x="950" y="0"/>
                    </a:lnTo>
                    <a:close/>
                    <a:moveTo>
                      <a:pt x="950" y="2324"/>
                    </a:moveTo>
                    <a:lnTo>
                      <a:pt x="1" y="3273"/>
                    </a:lnTo>
                    <a:lnTo>
                      <a:pt x="950" y="4223"/>
                    </a:lnTo>
                    <a:lnTo>
                      <a:pt x="1899" y="3273"/>
                    </a:lnTo>
                    <a:lnTo>
                      <a:pt x="950" y="2324"/>
                    </a:lnTo>
                    <a:close/>
                    <a:moveTo>
                      <a:pt x="950" y="4647"/>
                    </a:moveTo>
                    <a:lnTo>
                      <a:pt x="1" y="5597"/>
                    </a:lnTo>
                    <a:lnTo>
                      <a:pt x="950" y="6546"/>
                    </a:lnTo>
                    <a:lnTo>
                      <a:pt x="1899" y="5597"/>
                    </a:lnTo>
                    <a:lnTo>
                      <a:pt x="950" y="4647"/>
                    </a:lnTo>
                    <a:close/>
                    <a:moveTo>
                      <a:pt x="950" y="6971"/>
                    </a:moveTo>
                    <a:lnTo>
                      <a:pt x="1" y="7920"/>
                    </a:lnTo>
                    <a:lnTo>
                      <a:pt x="950" y="8870"/>
                    </a:lnTo>
                    <a:lnTo>
                      <a:pt x="1899" y="7920"/>
                    </a:lnTo>
                    <a:lnTo>
                      <a:pt x="950" y="6971"/>
                    </a:lnTo>
                    <a:close/>
                    <a:moveTo>
                      <a:pt x="950" y="9296"/>
                    </a:moveTo>
                    <a:lnTo>
                      <a:pt x="1" y="10245"/>
                    </a:lnTo>
                    <a:lnTo>
                      <a:pt x="950" y="11194"/>
                    </a:lnTo>
                    <a:lnTo>
                      <a:pt x="1899" y="10245"/>
                    </a:lnTo>
                    <a:lnTo>
                      <a:pt x="950" y="9296"/>
                    </a:lnTo>
                    <a:close/>
                    <a:moveTo>
                      <a:pt x="950" y="11620"/>
                    </a:moveTo>
                    <a:lnTo>
                      <a:pt x="1" y="12569"/>
                    </a:lnTo>
                    <a:lnTo>
                      <a:pt x="950" y="13518"/>
                    </a:lnTo>
                    <a:lnTo>
                      <a:pt x="1899" y="12569"/>
                    </a:lnTo>
                    <a:lnTo>
                      <a:pt x="950" y="11620"/>
                    </a:lnTo>
                    <a:close/>
                    <a:moveTo>
                      <a:pt x="950" y="13943"/>
                    </a:moveTo>
                    <a:lnTo>
                      <a:pt x="1" y="14893"/>
                    </a:lnTo>
                    <a:lnTo>
                      <a:pt x="950" y="15841"/>
                    </a:lnTo>
                    <a:lnTo>
                      <a:pt x="1899" y="14893"/>
                    </a:lnTo>
                    <a:lnTo>
                      <a:pt x="950" y="13943"/>
                    </a:lnTo>
                    <a:close/>
                    <a:moveTo>
                      <a:pt x="950" y="16267"/>
                    </a:moveTo>
                    <a:lnTo>
                      <a:pt x="1" y="17216"/>
                    </a:lnTo>
                    <a:lnTo>
                      <a:pt x="950" y="18166"/>
                    </a:lnTo>
                    <a:lnTo>
                      <a:pt x="1899" y="17216"/>
                    </a:lnTo>
                    <a:lnTo>
                      <a:pt x="950" y="16267"/>
                    </a:lnTo>
                    <a:close/>
                    <a:moveTo>
                      <a:pt x="950" y="18590"/>
                    </a:moveTo>
                    <a:lnTo>
                      <a:pt x="1" y="19540"/>
                    </a:lnTo>
                    <a:lnTo>
                      <a:pt x="950" y="20489"/>
                    </a:lnTo>
                    <a:lnTo>
                      <a:pt x="1899" y="19540"/>
                    </a:lnTo>
                    <a:lnTo>
                      <a:pt x="950" y="18590"/>
                    </a:lnTo>
                    <a:close/>
                    <a:moveTo>
                      <a:pt x="950" y="20914"/>
                    </a:moveTo>
                    <a:lnTo>
                      <a:pt x="1" y="21863"/>
                    </a:lnTo>
                    <a:lnTo>
                      <a:pt x="950" y="22813"/>
                    </a:lnTo>
                    <a:lnTo>
                      <a:pt x="1899" y="21863"/>
                    </a:lnTo>
                    <a:lnTo>
                      <a:pt x="950" y="209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8"/>
              <p:cNvSpPr/>
              <p:nvPr/>
            </p:nvSpPr>
            <p:spPr>
              <a:xfrm>
                <a:off x="1877975" y="3031100"/>
                <a:ext cx="291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304" extrusionOk="0">
                    <a:moveTo>
                      <a:pt x="5948" y="0"/>
                    </a:moveTo>
                    <a:cubicBezTo>
                      <a:pt x="5581" y="0"/>
                      <a:pt x="5210" y="124"/>
                      <a:pt x="4945" y="374"/>
                    </a:cubicBezTo>
                    <a:cubicBezTo>
                      <a:pt x="4530" y="766"/>
                      <a:pt x="4445" y="1321"/>
                      <a:pt x="4672" y="1792"/>
                    </a:cubicBezTo>
                    <a:cubicBezTo>
                      <a:pt x="3387" y="1640"/>
                      <a:pt x="2304" y="1303"/>
                      <a:pt x="1652" y="1303"/>
                    </a:cubicBezTo>
                    <a:cubicBezTo>
                      <a:pt x="1232" y="1303"/>
                      <a:pt x="990" y="1443"/>
                      <a:pt x="990" y="1863"/>
                    </a:cubicBezTo>
                    <a:cubicBezTo>
                      <a:pt x="990" y="2274"/>
                      <a:pt x="1221" y="2659"/>
                      <a:pt x="1624" y="2992"/>
                    </a:cubicBezTo>
                    <a:lnTo>
                      <a:pt x="0" y="2992"/>
                    </a:lnTo>
                    <a:lnTo>
                      <a:pt x="0" y="5303"/>
                    </a:lnTo>
                    <a:lnTo>
                      <a:pt x="11677" y="5303"/>
                    </a:lnTo>
                    <a:lnTo>
                      <a:pt x="11677" y="2992"/>
                    </a:lnTo>
                    <a:lnTo>
                      <a:pt x="10052" y="2992"/>
                    </a:lnTo>
                    <a:cubicBezTo>
                      <a:pt x="10453" y="2659"/>
                      <a:pt x="10684" y="2275"/>
                      <a:pt x="10684" y="1865"/>
                    </a:cubicBezTo>
                    <a:cubicBezTo>
                      <a:pt x="10684" y="1444"/>
                      <a:pt x="10442" y="1304"/>
                      <a:pt x="10021" y="1304"/>
                    </a:cubicBezTo>
                    <a:cubicBezTo>
                      <a:pt x="9396" y="1304"/>
                      <a:pt x="8377" y="1612"/>
                      <a:pt x="7163" y="1771"/>
                    </a:cubicBezTo>
                    <a:cubicBezTo>
                      <a:pt x="7437" y="1092"/>
                      <a:pt x="7098" y="262"/>
                      <a:pt x="6377" y="59"/>
                    </a:cubicBezTo>
                    <a:cubicBezTo>
                      <a:pt x="6239" y="20"/>
                      <a:pt x="6094" y="0"/>
                      <a:pt x="5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1900100" y="3121950"/>
                <a:ext cx="25500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030" extrusionOk="0">
                    <a:moveTo>
                      <a:pt x="592" y="1"/>
                    </a:moveTo>
                    <a:cubicBezTo>
                      <a:pt x="370" y="1"/>
                      <a:pt x="153" y="148"/>
                      <a:pt x="83" y="358"/>
                    </a:cubicBezTo>
                    <a:cubicBezTo>
                      <a:pt x="1" y="602"/>
                      <a:pt x="181" y="914"/>
                      <a:pt x="416" y="1000"/>
                    </a:cubicBezTo>
                    <a:cubicBezTo>
                      <a:pt x="471" y="1020"/>
                      <a:pt x="530" y="1030"/>
                      <a:pt x="589" y="1030"/>
                    </a:cubicBezTo>
                    <a:cubicBezTo>
                      <a:pt x="844" y="1030"/>
                      <a:pt x="1101" y="850"/>
                      <a:pt x="1107" y="581"/>
                    </a:cubicBezTo>
                    <a:cubicBezTo>
                      <a:pt x="1112" y="298"/>
                      <a:pt x="944" y="36"/>
                      <a:pt x="647" y="4"/>
                    </a:cubicBezTo>
                    <a:cubicBezTo>
                      <a:pt x="628" y="2"/>
                      <a:pt x="610" y="1"/>
                      <a:pt x="592" y="1"/>
                    </a:cubicBezTo>
                    <a:close/>
                    <a:moveTo>
                      <a:pt x="2865" y="1"/>
                    </a:moveTo>
                    <a:cubicBezTo>
                      <a:pt x="2642" y="1"/>
                      <a:pt x="2426" y="148"/>
                      <a:pt x="2356" y="358"/>
                    </a:cubicBezTo>
                    <a:cubicBezTo>
                      <a:pt x="2273" y="602"/>
                      <a:pt x="2453" y="914"/>
                      <a:pt x="2688" y="1000"/>
                    </a:cubicBezTo>
                    <a:cubicBezTo>
                      <a:pt x="2744" y="1020"/>
                      <a:pt x="2803" y="1030"/>
                      <a:pt x="2862" y="1030"/>
                    </a:cubicBezTo>
                    <a:cubicBezTo>
                      <a:pt x="3116" y="1030"/>
                      <a:pt x="3373" y="850"/>
                      <a:pt x="3378" y="581"/>
                    </a:cubicBezTo>
                    <a:cubicBezTo>
                      <a:pt x="3384" y="298"/>
                      <a:pt x="3217" y="36"/>
                      <a:pt x="2919" y="4"/>
                    </a:cubicBezTo>
                    <a:cubicBezTo>
                      <a:pt x="2901" y="2"/>
                      <a:pt x="2883" y="1"/>
                      <a:pt x="2865" y="1"/>
                    </a:cubicBezTo>
                    <a:close/>
                    <a:moveTo>
                      <a:pt x="5137" y="1"/>
                    </a:moveTo>
                    <a:cubicBezTo>
                      <a:pt x="4914" y="1"/>
                      <a:pt x="4698" y="148"/>
                      <a:pt x="4627" y="358"/>
                    </a:cubicBezTo>
                    <a:cubicBezTo>
                      <a:pt x="4545" y="602"/>
                      <a:pt x="4724" y="914"/>
                      <a:pt x="4959" y="1000"/>
                    </a:cubicBezTo>
                    <a:cubicBezTo>
                      <a:pt x="5015" y="1020"/>
                      <a:pt x="5074" y="1030"/>
                      <a:pt x="5133" y="1030"/>
                    </a:cubicBezTo>
                    <a:cubicBezTo>
                      <a:pt x="5388" y="1030"/>
                      <a:pt x="5644" y="850"/>
                      <a:pt x="5650" y="581"/>
                    </a:cubicBezTo>
                    <a:cubicBezTo>
                      <a:pt x="5654" y="298"/>
                      <a:pt x="5488" y="36"/>
                      <a:pt x="5191" y="4"/>
                    </a:cubicBezTo>
                    <a:cubicBezTo>
                      <a:pt x="5173" y="2"/>
                      <a:pt x="5155" y="1"/>
                      <a:pt x="5137" y="1"/>
                    </a:cubicBezTo>
                    <a:close/>
                    <a:moveTo>
                      <a:pt x="7408" y="1"/>
                    </a:moveTo>
                    <a:cubicBezTo>
                      <a:pt x="7186" y="1"/>
                      <a:pt x="6969" y="148"/>
                      <a:pt x="6898" y="358"/>
                    </a:cubicBezTo>
                    <a:cubicBezTo>
                      <a:pt x="6817" y="602"/>
                      <a:pt x="6996" y="914"/>
                      <a:pt x="7231" y="1000"/>
                    </a:cubicBezTo>
                    <a:cubicBezTo>
                      <a:pt x="7287" y="1020"/>
                      <a:pt x="7345" y="1030"/>
                      <a:pt x="7405" y="1030"/>
                    </a:cubicBezTo>
                    <a:cubicBezTo>
                      <a:pt x="7659" y="1030"/>
                      <a:pt x="7916" y="850"/>
                      <a:pt x="7921" y="581"/>
                    </a:cubicBezTo>
                    <a:cubicBezTo>
                      <a:pt x="7926" y="298"/>
                      <a:pt x="7759" y="36"/>
                      <a:pt x="7463" y="4"/>
                    </a:cubicBezTo>
                    <a:cubicBezTo>
                      <a:pt x="7445" y="2"/>
                      <a:pt x="7427" y="1"/>
                      <a:pt x="7408" y="1"/>
                    </a:cubicBezTo>
                    <a:close/>
                    <a:moveTo>
                      <a:pt x="9679" y="1"/>
                    </a:moveTo>
                    <a:cubicBezTo>
                      <a:pt x="9457" y="1"/>
                      <a:pt x="9240" y="148"/>
                      <a:pt x="9170" y="358"/>
                    </a:cubicBezTo>
                    <a:cubicBezTo>
                      <a:pt x="9088" y="602"/>
                      <a:pt x="9267" y="914"/>
                      <a:pt x="9503" y="1000"/>
                    </a:cubicBezTo>
                    <a:cubicBezTo>
                      <a:pt x="9559" y="1020"/>
                      <a:pt x="9618" y="1030"/>
                      <a:pt x="9677" y="1030"/>
                    </a:cubicBezTo>
                    <a:cubicBezTo>
                      <a:pt x="9932" y="1030"/>
                      <a:pt x="10188" y="850"/>
                      <a:pt x="10194" y="581"/>
                    </a:cubicBezTo>
                    <a:cubicBezTo>
                      <a:pt x="10199" y="298"/>
                      <a:pt x="10032" y="36"/>
                      <a:pt x="9734" y="4"/>
                    </a:cubicBezTo>
                    <a:cubicBezTo>
                      <a:pt x="9716" y="2"/>
                      <a:pt x="9697" y="1"/>
                      <a:pt x="9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8"/>
              <p:cNvSpPr/>
              <p:nvPr/>
            </p:nvSpPr>
            <p:spPr>
              <a:xfrm>
                <a:off x="1900075" y="2181075"/>
                <a:ext cx="255025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1030" extrusionOk="0">
                    <a:moveTo>
                      <a:pt x="589" y="0"/>
                    </a:moveTo>
                    <a:cubicBezTo>
                      <a:pt x="529" y="0"/>
                      <a:pt x="470" y="10"/>
                      <a:pt x="414" y="30"/>
                    </a:cubicBezTo>
                    <a:cubicBezTo>
                      <a:pt x="179" y="116"/>
                      <a:pt x="1" y="428"/>
                      <a:pt x="82" y="672"/>
                    </a:cubicBezTo>
                    <a:cubicBezTo>
                      <a:pt x="153" y="882"/>
                      <a:pt x="370" y="1029"/>
                      <a:pt x="592" y="1029"/>
                    </a:cubicBezTo>
                    <a:cubicBezTo>
                      <a:pt x="610" y="1029"/>
                      <a:pt x="628" y="1028"/>
                      <a:pt x="647" y="1026"/>
                    </a:cubicBezTo>
                    <a:cubicBezTo>
                      <a:pt x="945" y="994"/>
                      <a:pt x="1112" y="732"/>
                      <a:pt x="1106" y="449"/>
                    </a:cubicBezTo>
                    <a:cubicBezTo>
                      <a:pt x="1102" y="181"/>
                      <a:pt x="844" y="0"/>
                      <a:pt x="589" y="0"/>
                    </a:cubicBezTo>
                    <a:close/>
                    <a:moveTo>
                      <a:pt x="2861" y="0"/>
                    </a:moveTo>
                    <a:cubicBezTo>
                      <a:pt x="2802" y="0"/>
                      <a:pt x="2743" y="10"/>
                      <a:pt x="2687" y="30"/>
                    </a:cubicBezTo>
                    <a:cubicBezTo>
                      <a:pt x="2454" y="116"/>
                      <a:pt x="2273" y="428"/>
                      <a:pt x="2355" y="672"/>
                    </a:cubicBezTo>
                    <a:cubicBezTo>
                      <a:pt x="2426" y="882"/>
                      <a:pt x="2642" y="1029"/>
                      <a:pt x="2865" y="1029"/>
                    </a:cubicBezTo>
                    <a:cubicBezTo>
                      <a:pt x="2883" y="1029"/>
                      <a:pt x="2901" y="1028"/>
                      <a:pt x="2919" y="1026"/>
                    </a:cubicBezTo>
                    <a:cubicBezTo>
                      <a:pt x="3216" y="994"/>
                      <a:pt x="3385" y="732"/>
                      <a:pt x="3378" y="449"/>
                    </a:cubicBezTo>
                    <a:cubicBezTo>
                      <a:pt x="3374" y="181"/>
                      <a:pt x="3117" y="0"/>
                      <a:pt x="2861" y="0"/>
                    </a:cubicBezTo>
                    <a:close/>
                    <a:moveTo>
                      <a:pt x="5133" y="0"/>
                    </a:moveTo>
                    <a:cubicBezTo>
                      <a:pt x="5074" y="0"/>
                      <a:pt x="5015" y="10"/>
                      <a:pt x="4959" y="30"/>
                    </a:cubicBezTo>
                    <a:cubicBezTo>
                      <a:pt x="4726" y="116"/>
                      <a:pt x="4545" y="428"/>
                      <a:pt x="4626" y="672"/>
                    </a:cubicBezTo>
                    <a:cubicBezTo>
                      <a:pt x="4697" y="882"/>
                      <a:pt x="4914" y="1029"/>
                      <a:pt x="5137" y="1029"/>
                    </a:cubicBezTo>
                    <a:cubicBezTo>
                      <a:pt x="5155" y="1029"/>
                      <a:pt x="5173" y="1028"/>
                      <a:pt x="5191" y="1026"/>
                    </a:cubicBezTo>
                    <a:cubicBezTo>
                      <a:pt x="5487" y="994"/>
                      <a:pt x="5656" y="732"/>
                      <a:pt x="5649" y="449"/>
                    </a:cubicBezTo>
                    <a:cubicBezTo>
                      <a:pt x="5645" y="181"/>
                      <a:pt x="5388" y="0"/>
                      <a:pt x="5133" y="0"/>
                    </a:cubicBezTo>
                    <a:close/>
                    <a:moveTo>
                      <a:pt x="7405" y="0"/>
                    </a:moveTo>
                    <a:cubicBezTo>
                      <a:pt x="7346" y="0"/>
                      <a:pt x="7287" y="10"/>
                      <a:pt x="7232" y="30"/>
                    </a:cubicBezTo>
                    <a:cubicBezTo>
                      <a:pt x="6999" y="116"/>
                      <a:pt x="6818" y="428"/>
                      <a:pt x="6899" y="672"/>
                    </a:cubicBezTo>
                    <a:cubicBezTo>
                      <a:pt x="6970" y="882"/>
                      <a:pt x="7187" y="1029"/>
                      <a:pt x="7409" y="1029"/>
                    </a:cubicBezTo>
                    <a:cubicBezTo>
                      <a:pt x="7428" y="1029"/>
                      <a:pt x="7446" y="1028"/>
                      <a:pt x="7464" y="1026"/>
                    </a:cubicBezTo>
                    <a:cubicBezTo>
                      <a:pt x="7760" y="994"/>
                      <a:pt x="7929" y="732"/>
                      <a:pt x="7922" y="449"/>
                    </a:cubicBezTo>
                    <a:cubicBezTo>
                      <a:pt x="7917" y="181"/>
                      <a:pt x="7660" y="0"/>
                      <a:pt x="7405" y="0"/>
                    </a:cubicBezTo>
                    <a:close/>
                    <a:moveTo>
                      <a:pt x="9677" y="0"/>
                    </a:moveTo>
                    <a:cubicBezTo>
                      <a:pt x="9618" y="0"/>
                      <a:pt x="9559" y="10"/>
                      <a:pt x="9504" y="30"/>
                    </a:cubicBezTo>
                    <a:cubicBezTo>
                      <a:pt x="9269" y="116"/>
                      <a:pt x="9090" y="428"/>
                      <a:pt x="9171" y="672"/>
                    </a:cubicBezTo>
                    <a:cubicBezTo>
                      <a:pt x="9241" y="882"/>
                      <a:pt x="9458" y="1029"/>
                      <a:pt x="9680" y="1029"/>
                    </a:cubicBezTo>
                    <a:cubicBezTo>
                      <a:pt x="9698" y="1029"/>
                      <a:pt x="9717" y="1028"/>
                      <a:pt x="9735" y="1026"/>
                    </a:cubicBezTo>
                    <a:cubicBezTo>
                      <a:pt x="10032" y="994"/>
                      <a:pt x="10200" y="732"/>
                      <a:pt x="10195" y="449"/>
                    </a:cubicBezTo>
                    <a:cubicBezTo>
                      <a:pt x="10189" y="181"/>
                      <a:pt x="9932" y="0"/>
                      <a:pt x="9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8"/>
              <p:cNvSpPr/>
              <p:nvPr/>
            </p:nvSpPr>
            <p:spPr>
              <a:xfrm>
                <a:off x="1955800" y="2417575"/>
                <a:ext cx="7625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623" extrusionOk="0">
                    <a:moveTo>
                      <a:pt x="1" y="1"/>
                    </a:moveTo>
                    <a:lnTo>
                      <a:pt x="1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8"/>
              <p:cNvSpPr/>
              <p:nvPr/>
            </p:nvSpPr>
            <p:spPr>
              <a:xfrm>
                <a:off x="2086350" y="2417575"/>
                <a:ext cx="7600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623" extrusionOk="0">
                    <a:moveTo>
                      <a:pt x="0" y="1"/>
                    </a:moveTo>
                    <a:lnTo>
                      <a:pt x="0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4" name="Google Shape;874;p18"/>
            <p:cNvGrpSpPr/>
            <p:nvPr/>
          </p:nvGrpSpPr>
          <p:grpSpPr>
            <a:xfrm flipH="1">
              <a:off x="8742552" y="2188862"/>
              <a:ext cx="2357199" cy="524427"/>
              <a:chOff x="6959925" y="2252125"/>
              <a:chExt cx="1049650" cy="233525"/>
            </a:xfrm>
          </p:grpSpPr>
          <p:sp>
            <p:nvSpPr>
              <p:cNvPr id="875" name="Google Shape;875;p18"/>
              <p:cNvSpPr/>
              <p:nvPr/>
            </p:nvSpPr>
            <p:spPr>
              <a:xfrm>
                <a:off x="6959925" y="2252125"/>
                <a:ext cx="1049650" cy="233500"/>
              </a:xfrm>
              <a:custGeom>
                <a:avLst/>
                <a:gdLst/>
                <a:ahLst/>
                <a:cxnLst/>
                <a:rect l="l" t="t" r="r" b="b"/>
                <a:pathLst>
                  <a:path w="41986" h="9340" extrusionOk="0">
                    <a:moveTo>
                      <a:pt x="0" y="0"/>
                    </a:moveTo>
                    <a:lnTo>
                      <a:pt x="0" y="9340"/>
                    </a:lnTo>
                    <a:lnTo>
                      <a:pt x="41985" y="9340"/>
                    </a:lnTo>
                    <a:lnTo>
                      <a:pt x="419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8"/>
              <p:cNvSpPr/>
              <p:nvPr/>
            </p:nvSpPr>
            <p:spPr>
              <a:xfrm>
                <a:off x="7048750" y="2299300"/>
                <a:ext cx="558425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22337" h="5644" extrusionOk="0">
                    <a:moveTo>
                      <a:pt x="177" y="1"/>
                    </a:moveTo>
                    <a:cubicBezTo>
                      <a:pt x="177" y="98"/>
                      <a:pt x="98" y="177"/>
                      <a:pt x="0" y="177"/>
                    </a:cubicBezTo>
                    <a:lnTo>
                      <a:pt x="0" y="5467"/>
                    </a:lnTo>
                    <a:cubicBezTo>
                      <a:pt x="98" y="5467"/>
                      <a:pt x="177" y="5547"/>
                      <a:pt x="177" y="5644"/>
                    </a:cubicBezTo>
                    <a:lnTo>
                      <a:pt x="22160" y="5644"/>
                    </a:lnTo>
                    <a:cubicBezTo>
                      <a:pt x="22160" y="5547"/>
                      <a:pt x="22239" y="5467"/>
                      <a:pt x="22336" y="5467"/>
                    </a:cubicBezTo>
                    <a:lnTo>
                      <a:pt x="22336" y="177"/>
                    </a:lnTo>
                    <a:cubicBezTo>
                      <a:pt x="22239" y="177"/>
                      <a:pt x="22160" y="98"/>
                      <a:pt x="22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8"/>
              <p:cNvSpPr/>
              <p:nvPr/>
            </p:nvSpPr>
            <p:spPr>
              <a:xfrm>
                <a:off x="7648425" y="2252125"/>
                <a:ext cx="153775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6151" h="9341" extrusionOk="0">
                    <a:moveTo>
                      <a:pt x="1" y="0"/>
                    </a:moveTo>
                    <a:lnTo>
                      <a:pt x="1" y="9341"/>
                    </a:lnTo>
                    <a:lnTo>
                      <a:pt x="695" y="9341"/>
                    </a:lnTo>
                    <a:lnTo>
                      <a:pt x="695" y="0"/>
                    </a:lnTo>
                    <a:close/>
                    <a:moveTo>
                      <a:pt x="1758" y="0"/>
                    </a:moveTo>
                    <a:lnTo>
                      <a:pt x="1758" y="9341"/>
                    </a:lnTo>
                    <a:lnTo>
                      <a:pt x="2451" y="9341"/>
                    </a:lnTo>
                    <a:lnTo>
                      <a:pt x="2451" y="0"/>
                    </a:lnTo>
                    <a:close/>
                    <a:moveTo>
                      <a:pt x="5457" y="0"/>
                    </a:moveTo>
                    <a:lnTo>
                      <a:pt x="5457" y="9341"/>
                    </a:lnTo>
                    <a:lnTo>
                      <a:pt x="6151" y="9341"/>
                    </a:lnTo>
                    <a:lnTo>
                      <a:pt x="6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8"/>
              <p:cNvSpPr/>
              <p:nvPr/>
            </p:nvSpPr>
            <p:spPr>
              <a:xfrm>
                <a:off x="7728350" y="2273500"/>
                <a:ext cx="3922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64" extrusionOk="0">
                    <a:moveTo>
                      <a:pt x="768" y="1"/>
                    </a:moveTo>
                    <a:cubicBezTo>
                      <a:pt x="639" y="1"/>
                      <a:pt x="511" y="36"/>
                      <a:pt x="404" y="112"/>
                    </a:cubicBezTo>
                    <a:cubicBezTo>
                      <a:pt x="372" y="133"/>
                      <a:pt x="344" y="159"/>
                      <a:pt x="318" y="186"/>
                    </a:cubicBezTo>
                    <a:cubicBezTo>
                      <a:pt x="2" y="509"/>
                      <a:pt x="71" y="1124"/>
                      <a:pt x="574" y="1233"/>
                    </a:cubicBezTo>
                    <a:cubicBezTo>
                      <a:pt x="622" y="1243"/>
                      <a:pt x="673" y="1248"/>
                      <a:pt x="724" y="1248"/>
                    </a:cubicBezTo>
                    <a:cubicBezTo>
                      <a:pt x="1035" y="1248"/>
                      <a:pt x="1387" y="1066"/>
                      <a:pt x="1462" y="760"/>
                    </a:cubicBezTo>
                    <a:cubicBezTo>
                      <a:pt x="1569" y="320"/>
                      <a:pt x="1161" y="1"/>
                      <a:pt x="768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1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6" y="3171"/>
                      <a:pt x="1461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1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6" y="5276"/>
                      <a:pt x="1461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1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3" y="7563"/>
                    </a:cubicBezTo>
                    <a:cubicBezTo>
                      <a:pt x="1032" y="7563"/>
                      <a:pt x="1386" y="7381"/>
                      <a:pt x="1461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8"/>
              <p:cNvSpPr/>
              <p:nvPr/>
            </p:nvSpPr>
            <p:spPr>
              <a:xfrm>
                <a:off x="6982300" y="2273500"/>
                <a:ext cx="391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64" extrusionOk="0">
                    <a:moveTo>
                      <a:pt x="767" y="1"/>
                    </a:moveTo>
                    <a:cubicBezTo>
                      <a:pt x="637" y="1"/>
                      <a:pt x="510" y="36"/>
                      <a:pt x="403" y="112"/>
                    </a:cubicBezTo>
                    <a:cubicBezTo>
                      <a:pt x="372" y="133"/>
                      <a:pt x="344" y="159"/>
                      <a:pt x="317" y="186"/>
                    </a:cubicBezTo>
                    <a:cubicBezTo>
                      <a:pt x="0" y="509"/>
                      <a:pt x="70" y="1124"/>
                      <a:pt x="573" y="1233"/>
                    </a:cubicBezTo>
                    <a:cubicBezTo>
                      <a:pt x="620" y="1243"/>
                      <a:pt x="671" y="1248"/>
                      <a:pt x="723" y="1248"/>
                    </a:cubicBezTo>
                    <a:cubicBezTo>
                      <a:pt x="1033" y="1248"/>
                      <a:pt x="1385" y="1066"/>
                      <a:pt x="1460" y="760"/>
                    </a:cubicBezTo>
                    <a:cubicBezTo>
                      <a:pt x="1567" y="320"/>
                      <a:pt x="1159" y="1"/>
                      <a:pt x="767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0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5" y="3171"/>
                      <a:pt x="1460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0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5" y="5276"/>
                      <a:pt x="1460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0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2" y="7563"/>
                    </a:cubicBezTo>
                    <a:cubicBezTo>
                      <a:pt x="1032" y="7563"/>
                      <a:pt x="1385" y="7381"/>
                      <a:pt x="1460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8"/>
              <p:cNvSpPr/>
              <p:nvPr/>
            </p:nvSpPr>
            <p:spPr>
              <a:xfrm>
                <a:off x="7839050" y="2289125"/>
                <a:ext cx="136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6315" extrusionOk="0">
                    <a:moveTo>
                      <a:pt x="1" y="0"/>
                    </a:moveTo>
                    <a:lnTo>
                      <a:pt x="1" y="6314"/>
                    </a:lnTo>
                    <a:lnTo>
                      <a:pt x="5462" y="6314"/>
                    </a:lnTo>
                    <a:lnTo>
                      <a:pt x="54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8"/>
              <p:cNvSpPr/>
              <p:nvPr/>
            </p:nvSpPr>
            <p:spPr>
              <a:xfrm>
                <a:off x="7853275" y="2315675"/>
                <a:ext cx="10182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3811" extrusionOk="0">
                    <a:moveTo>
                      <a:pt x="2287" y="0"/>
                    </a:moveTo>
                    <a:cubicBezTo>
                      <a:pt x="2277" y="153"/>
                      <a:pt x="2298" y="315"/>
                      <a:pt x="2329" y="467"/>
                    </a:cubicBezTo>
                    <a:cubicBezTo>
                      <a:pt x="2386" y="740"/>
                      <a:pt x="2492" y="932"/>
                      <a:pt x="2659" y="1147"/>
                    </a:cubicBezTo>
                    <a:cubicBezTo>
                      <a:pt x="2794" y="1322"/>
                      <a:pt x="2960" y="1435"/>
                      <a:pt x="3138" y="1560"/>
                    </a:cubicBezTo>
                    <a:cubicBezTo>
                      <a:pt x="3305" y="1676"/>
                      <a:pt x="3441" y="1695"/>
                      <a:pt x="3643" y="1719"/>
                    </a:cubicBezTo>
                    <a:cubicBezTo>
                      <a:pt x="3740" y="1731"/>
                      <a:pt x="3868" y="1771"/>
                      <a:pt x="3978" y="1771"/>
                    </a:cubicBezTo>
                    <a:cubicBezTo>
                      <a:pt x="4007" y="1771"/>
                      <a:pt x="4034" y="1769"/>
                      <a:pt x="4060" y="1762"/>
                    </a:cubicBezTo>
                    <a:cubicBezTo>
                      <a:pt x="4072" y="1697"/>
                      <a:pt x="4047" y="1625"/>
                      <a:pt x="4040" y="1558"/>
                    </a:cubicBezTo>
                    <a:cubicBezTo>
                      <a:pt x="4023" y="1388"/>
                      <a:pt x="4020" y="1229"/>
                      <a:pt x="3961" y="1068"/>
                    </a:cubicBezTo>
                    <a:cubicBezTo>
                      <a:pt x="3855" y="775"/>
                      <a:pt x="3541" y="538"/>
                      <a:pt x="3257" y="430"/>
                    </a:cubicBezTo>
                    <a:cubicBezTo>
                      <a:pt x="3156" y="392"/>
                      <a:pt x="2282" y="84"/>
                      <a:pt x="2287" y="0"/>
                    </a:cubicBezTo>
                    <a:close/>
                    <a:moveTo>
                      <a:pt x="1542" y="1469"/>
                    </a:moveTo>
                    <a:cubicBezTo>
                      <a:pt x="1352" y="1469"/>
                      <a:pt x="1158" y="1513"/>
                      <a:pt x="1000" y="1580"/>
                    </a:cubicBezTo>
                    <a:cubicBezTo>
                      <a:pt x="907" y="1620"/>
                      <a:pt x="179" y="1947"/>
                      <a:pt x="26" y="1947"/>
                    </a:cubicBezTo>
                    <a:cubicBezTo>
                      <a:pt x="13" y="1947"/>
                      <a:pt x="5" y="1944"/>
                      <a:pt x="1" y="1940"/>
                    </a:cubicBezTo>
                    <a:lnTo>
                      <a:pt x="1" y="1940"/>
                    </a:lnTo>
                    <a:cubicBezTo>
                      <a:pt x="100" y="2058"/>
                      <a:pt x="227" y="2160"/>
                      <a:pt x="353" y="2247"/>
                    </a:cubicBezTo>
                    <a:cubicBezTo>
                      <a:pt x="582" y="2405"/>
                      <a:pt x="792" y="2471"/>
                      <a:pt x="1062" y="2512"/>
                    </a:cubicBezTo>
                    <a:cubicBezTo>
                      <a:pt x="1126" y="2521"/>
                      <a:pt x="1188" y="2525"/>
                      <a:pt x="1249" y="2525"/>
                    </a:cubicBezTo>
                    <a:cubicBezTo>
                      <a:pt x="1397" y="2525"/>
                      <a:pt x="1540" y="2502"/>
                      <a:pt x="1693" y="2480"/>
                    </a:cubicBezTo>
                    <a:cubicBezTo>
                      <a:pt x="1893" y="2449"/>
                      <a:pt x="2004" y="2367"/>
                      <a:pt x="2167" y="2245"/>
                    </a:cubicBezTo>
                    <a:cubicBezTo>
                      <a:pt x="2266" y="2171"/>
                      <a:pt x="2431" y="2098"/>
                      <a:pt x="2498" y="1988"/>
                    </a:cubicBezTo>
                    <a:cubicBezTo>
                      <a:pt x="2463" y="1933"/>
                      <a:pt x="2394" y="1898"/>
                      <a:pt x="2343" y="1854"/>
                    </a:cubicBezTo>
                    <a:cubicBezTo>
                      <a:pt x="2215" y="1742"/>
                      <a:pt x="2104" y="1632"/>
                      <a:pt x="1949" y="1555"/>
                    </a:cubicBezTo>
                    <a:cubicBezTo>
                      <a:pt x="1828" y="1494"/>
                      <a:pt x="1686" y="1469"/>
                      <a:pt x="1542" y="1469"/>
                    </a:cubicBezTo>
                    <a:close/>
                    <a:moveTo>
                      <a:pt x="3978" y="1964"/>
                    </a:moveTo>
                    <a:cubicBezTo>
                      <a:pt x="3921" y="1964"/>
                      <a:pt x="3861" y="1987"/>
                      <a:pt x="3803" y="1994"/>
                    </a:cubicBezTo>
                    <a:cubicBezTo>
                      <a:pt x="3633" y="2018"/>
                      <a:pt x="3477" y="2028"/>
                      <a:pt x="3317" y="2094"/>
                    </a:cubicBezTo>
                    <a:cubicBezTo>
                      <a:pt x="3029" y="2211"/>
                      <a:pt x="2806" y="2534"/>
                      <a:pt x="2710" y="2822"/>
                    </a:cubicBezTo>
                    <a:cubicBezTo>
                      <a:pt x="2675" y="2927"/>
                      <a:pt x="2403" y="3810"/>
                      <a:pt x="2321" y="3810"/>
                    </a:cubicBezTo>
                    <a:cubicBezTo>
                      <a:pt x="2321" y="3810"/>
                      <a:pt x="2321" y="3810"/>
                      <a:pt x="2321" y="3810"/>
                    </a:cubicBezTo>
                    <a:lnTo>
                      <a:pt x="2321" y="3810"/>
                    </a:lnTo>
                    <a:cubicBezTo>
                      <a:pt x="2331" y="3811"/>
                      <a:pt x="2341" y="3811"/>
                      <a:pt x="2351" y="3811"/>
                    </a:cubicBezTo>
                    <a:cubicBezTo>
                      <a:pt x="2496" y="3811"/>
                      <a:pt x="2645" y="3783"/>
                      <a:pt x="2785" y="3748"/>
                    </a:cubicBezTo>
                    <a:cubicBezTo>
                      <a:pt x="3054" y="3681"/>
                      <a:pt x="3241" y="3566"/>
                      <a:pt x="3450" y="3390"/>
                    </a:cubicBezTo>
                    <a:cubicBezTo>
                      <a:pt x="3620" y="3248"/>
                      <a:pt x="3726" y="3079"/>
                      <a:pt x="3844" y="2896"/>
                    </a:cubicBezTo>
                    <a:cubicBezTo>
                      <a:pt x="3953" y="2725"/>
                      <a:pt x="3966" y="2588"/>
                      <a:pt x="3980" y="2385"/>
                    </a:cubicBezTo>
                    <a:cubicBezTo>
                      <a:pt x="3990" y="2262"/>
                      <a:pt x="4044" y="2089"/>
                      <a:pt x="4006" y="1966"/>
                    </a:cubicBezTo>
                    <a:cubicBezTo>
                      <a:pt x="3997" y="1965"/>
                      <a:pt x="3988" y="1964"/>
                      <a:pt x="3978" y="19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8"/>
              <p:cNvSpPr/>
              <p:nvPr/>
            </p:nvSpPr>
            <p:spPr>
              <a:xfrm>
                <a:off x="7129525" y="2318425"/>
                <a:ext cx="10030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967" extrusionOk="0">
                    <a:moveTo>
                      <a:pt x="1944" y="957"/>
                    </a:moveTo>
                    <a:lnTo>
                      <a:pt x="1944" y="957"/>
                    </a:lnTo>
                    <a:cubicBezTo>
                      <a:pt x="1941" y="964"/>
                      <a:pt x="1939" y="974"/>
                      <a:pt x="1939" y="984"/>
                    </a:cubicBezTo>
                    <a:cubicBezTo>
                      <a:pt x="1939" y="1493"/>
                      <a:pt x="1531" y="1908"/>
                      <a:pt x="1024" y="1919"/>
                    </a:cubicBezTo>
                    <a:cubicBezTo>
                      <a:pt x="1033" y="1786"/>
                      <a:pt x="1065" y="1653"/>
                      <a:pt x="1124" y="1531"/>
                    </a:cubicBezTo>
                    <a:cubicBezTo>
                      <a:pt x="1167" y="1441"/>
                      <a:pt x="1226" y="1357"/>
                      <a:pt x="1299" y="1280"/>
                    </a:cubicBezTo>
                    <a:cubicBezTo>
                      <a:pt x="1476" y="1092"/>
                      <a:pt x="1709" y="978"/>
                      <a:pt x="1944" y="957"/>
                    </a:cubicBezTo>
                    <a:close/>
                    <a:moveTo>
                      <a:pt x="2070" y="954"/>
                    </a:moveTo>
                    <a:cubicBezTo>
                      <a:pt x="2119" y="957"/>
                      <a:pt x="2168" y="962"/>
                      <a:pt x="2217" y="973"/>
                    </a:cubicBezTo>
                    <a:cubicBezTo>
                      <a:pt x="2663" y="1077"/>
                      <a:pt x="3033" y="1504"/>
                      <a:pt x="3053" y="1934"/>
                    </a:cubicBezTo>
                    <a:cubicBezTo>
                      <a:pt x="3042" y="1926"/>
                      <a:pt x="3028" y="1920"/>
                      <a:pt x="3013" y="1920"/>
                    </a:cubicBezTo>
                    <a:cubicBezTo>
                      <a:pt x="2498" y="1920"/>
                      <a:pt x="2076" y="1501"/>
                      <a:pt x="2076" y="984"/>
                    </a:cubicBezTo>
                    <a:cubicBezTo>
                      <a:pt x="2076" y="973"/>
                      <a:pt x="2074" y="963"/>
                      <a:pt x="2070" y="954"/>
                    </a:cubicBezTo>
                    <a:close/>
                    <a:moveTo>
                      <a:pt x="2007" y="1365"/>
                    </a:moveTo>
                    <a:cubicBezTo>
                      <a:pt x="2117" y="1653"/>
                      <a:pt x="2345" y="1883"/>
                      <a:pt x="2633" y="1991"/>
                    </a:cubicBezTo>
                    <a:cubicBezTo>
                      <a:pt x="2345" y="2100"/>
                      <a:pt x="2117" y="2330"/>
                      <a:pt x="2007" y="2617"/>
                    </a:cubicBezTo>
                    <a:cubicBezTo>
                      <a:pt x="1898" y="2330"/>
                      <a:pt x="1669" y="2101"/>
                      <a:pt x="1381" y="1991"/>
                    </a:cubicBezTo>
                    <a:cubicBezTo>
                      <a:pt x="1669" y="1882"/>
                      <a:pt x="1898" y="1653"/>
                      <a:pt x="2007" y="1365"/>
                    </a:cubicBezTo>
                    <a:close/>
                    <a:moveTo>
                      <a:pt x="3049" y="2049"/>
                    </a:moveTo>
                    <a:lnTo>
                      <a:pt x="3049" y="2049"/>
                    </a:lnTo>
                    <a:cubicBezTo>
                      <a:pt x="3021" y="2492"/>
                      <a:pt x="2744" y="2845"/>
                      <a:pt x="2317" y="2959"/>
                    </a:cubicBezTo>
                    <a:cubicBezTo>
                      <a:pt x="2236" y="2983"/>
                      <a:pt x="2156" y="3001"/>
                      <a:pt x="2074" y="3010"/>
                    </a:cubicBezTo>
                    <a:cubicBezTo>
                      <a:pt x="2075" y="3006"/>
                      <a:pt x="2076" y="3002"/>
                      <a:pt x="2076" y="2996"/>
                    </a:cubicBezTo>
                    <a:cubicBezTo>
                      <a:pt x="2076" y="2481"/>
                      <a:pt x="2497" y="2060"/>
                      <a:pt x="3013" y="2060"/>
                    </a:cubicBezTo>
                    <a:cubicBezTo>
                      <a:pt x="3027" y="2060"/>
                      <a:pt x="3038" y="2055"/>
                      <a:pt x="3049" y="2049"/>
                    </a:cubicBezTo>
                    <a:close/>
                    <a:moveTo>
                      <a:pt x="1026" y="2063"/>
                    </a:moveTo>
                    <a:cubicBezTo>
                      <a:pt x="1531" y="2076"/>
                      <a:pt x="1939" y="2491"/>
                      <a:pt x="1939" y="2999"/>
                    </a:cubicBezTo>
                    <a:cubicBezTo>
                      <a:pt x="1939" y="3004"/>
                      <a:pt x="1941" y="3009"/>
                      <a:pt x="1943" y="3016"/>
                    </a:cubicBezTo>
                    <a:cubicBezTo>
                      <a:pt x="1937" y="3015"/>
                      <a:pt x="1931" y="3015"/>
                      <a:pt x="1925" y="3015"/>
                    </a:cubicBezTo>
                    <a:cubicBezTo>
                      <a:pt x="1919" y="3015"/>
                      <a:pt x="1913" y="3015"/>
                      <a:pt x="1908" y="3015"/>
                    </a:cubicBezTo>
                    <a:cubicBezTo>
                      <a:pt x="1586" y="2974"/>
                      <a:pt x="1311" y="2786"/>
                      <a:pt x="1151" y="2494"/>
                    </a:cubicBezTo>
                    <a:cubicBezTo>
                      <a:pt x="1078" y="2359"/>
                      <a:pt x="1037" y="2210"/>
                      <a:pt x="1026" y="2063"/>
                    </a:cubicBezTo>
                    <a:close/>
                    <a:moveTo>
                      <a:pt x="2027" y="814"/>
                    </a:moveTo>
                    <a:cubicBezTo>
                      <a:pt x="1727" y="814"/>
                      <a:pt x="1424" y="947"/>
                      <a:pt x="1198" y="1186"/>
                    </a:cubicBezTo>
                    <a:cubicBezTo>
                      <a:pt x="1117" y="1272"/>
                      <a:pt x="1050" y="1369"/>
                      <a:pt x="999" y="1472"/>
                    </a:cubicBezTo>
                    <a:cubicBezTo>
                      <a:pt x="834" y="1815"/>
                      <a:pt x="845" y="2223"/>
                      <a:pt x="1029" y="2562"/>
                    </a:cubicBezTo>
                    <a:cubicBezTo>
                      <a:pt x="1210" y="2894"/>
                      <a:pt x="1525" y="3109"/>
                      <a:pt x="1889" y="3154"/>
                    </a:cubicBezTo>
                    <a:cubicBezTo>
                      <a:pt x="1920" y="3157"/>
                      <a:pt x="1951" y="3159"/>
                      <a:pt x="1981" y="3159"/>
                    </a:cubicBezTo>
                    <a:cubicBezTo>
                      <a:pt x="2112" y="3159"/>
                      <a:pt x="2236" y="3128"/>
                      <a:pt x="2354" y="3096"/>
                    </a:cubicBezTo>
                    <a:cubicBezTo>
                      <a:pt x="2873" y="2954"/>
                      <a:pt x="3204" y="2507"/>
                      <a:pt x="3191" y="1954"/>
                    </a:cubicBezTo>
                    <a:cubicBezTo>
                      <a:pt x="3182" y="1456"/>
                      <a:pt x="2760" y="958"/>
                      <a:pt x="2249" y="839"/>
                    </a:cubicBezTo>
                    <a:cubicBezTo>
                      <a:pt x="2176" y="822"/>
                      <a:pt x="2101" y="814"/>
                      <a:pt x="2027" y="814"/>
                    </a:cubicBezTo>
                    <a:close/>
                    <a:moveTo>
                      <a:pt x="2017" y="143"/>
                    </a:moveTo>
                    <a:cubicBezTo>
                      <a:pt x="2133" y="143"/>
                      <a:pt x="2248" y="156"/>
                      <a:pt x="2361" y="180"/>
                    </a:cubicBezTo>
                    <a:cubicBezTo>
                      <a:pt x="3167" y="367"/>
                      <a:pt x="3836" y="1153"/>
                      <a:pt x="3852" y="1931"/>
                    </a:cubicBezTo>
                    <a:cubicBezTo>
                      <a:pt x="3869" y="2798"/>
                      <a:pt x="3354" y="3502"/>
                      <a:pt x="2536" y="3724"/>
                    </a:cubicBezTo>
                    <a:cubicBezTo>
                      <a:pt x="2336" y="3778"/>
                      <a:pt x="2141" y="3826"/>
                      <a:pt x="1940" y="3826"/>
                    </a:cubicBezTo>
                    <a:cubicBezTo>
                      <a:pt x="1895" y="3826"/>
                      <a:pt x="1850" y="3823"/>
                      <a:pt x="1804" y="3818"/>
                    </a:cubicBezTo>
                    <a:cubicBezTo>
                      <a:pt x="1230" y="3748"/>
                      <a:pt x="738" y="3411"/>
                      <a:pt x="455" y="2892"/>
                    </a:cubicBezTo>
                    <a:cubicBezTo>
                      <a:pt x="162" y="2357"/>
                      <a:pt x="145" y="1715"/>
                      <a:pt x="406" y="1176"/>
                    </a:cubicBezTo>
                    <a:cubicBezTo>
                      <a:pt x="484" y="1015"/>
                      <a:pt x="590" y="863"/>
                      <a:pt x="718" y="727"/>
                    </a:cubicBezTo>
                    <a:cubicBezTo>
                      <a:pt x="1074" y="351"/>
                      <a:pt x="1548" y="143"/>
                      <a:pt x="2017" y="143"/>
                    </a:cubicBezTo>
                    <a:close/>
                    <a:moveTo>
                      <a:pt x="2018" y="1"/>
                    </a:moveTo>
                    <a:cubicBezTo>
                      <a:pt x="1513" y="1"/>
                      <a:pt x="1000" y="225"/>
                      <a:pt x="618" y="630"/>
                    </a:cubicBezTo>
                    <a:cubicBezTo>
                      <a:pt x="479" y="776"/>
                      <a:pt x="365" y="939"/>
                      <a:pt x="281" y="1114"/>
                    </a:cubicBezTo>
                    <a:cubicBezTo>
                      <a:pt x="0" y="1695"/>
                      <a:pt x="19" y="2383"/>
                      <a:pt x="333" y="2958"/>
                    </a:cubicBezTo>
                    <a:cubicBezTo>
                      <a:pt x="638" y="3518"/>
                      <a:pt x="1167" y="3882"/>
                      <a:pt x="1787" y="3957"/>
                    </a:cubicBezTo>
                    <a:cubicBezTo>
                      <a:pt x="1839" y="3963"/>
                      <a:pt x="1889" y="3967"/>
                      <a:pt x="1941" y="3967"/>
                    </a:cubicBezTo>
                    <a:cubicBezTo>
                      <a:pt x="2160" y="3967"/>
                      <a:pt x="2372" y="3914"/>
                      <a:pt x="2575" y="3856"/>
                    </a:cubicBezTo>
                    <a:cubicBezTo>
                      <a:pt x="3455" y="3617"/>
                      <a:pt x="4011" y="2861"/>
                      <a:pt x="3992" y="1927"/>
                    </a:cubicBezTo>
                    <a:cubicBezTo>
                      <a:pt x="3975" y="1089"/>
                      <a:pt x="3258" y="244"/>
                      <a:pt x="2393" y="43"/>
                    </a:cubicBezTo>
                    <a:cubicBezTo>
                      <a:pt x="2270" y="15"/>
                      <a:pt x="2144" y="1"/>
                      <a:pt x="20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8"/>
              <p:cNvSpPr/>
              <p:nvPr/>
            </p:nvSpPr>
            <p:spPr>
              <a:xfrm>
                <a:off x="7270825" y="2356225"/>
                <a:ext cx="279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804" extrusionOk="0">
                    <a:moveTo>
                      <a:pt x="401" y="1"/>
                    </a:moveTo>
                    <a:cubicBezTo>
                      <a:pt x="401" y="222"/>
                      <a:pt x="221" y="402"/>
                      <a:pt x="0" y="402"/>
                    </a:cubicBezTo>
                    <a:cubicBezTo>
                      <a:pt x="221" y="402"/>
                      <a:pt x="401" y="581"/>
                      <a:pt x="401" y="803"/>
                    </a:cubicBezTo>
                    <a:cubicBezTo>
                      <a:pt x="401" y="583"/>
                      <a:pt x="580" y="402"/>
                      <a:pt x="802" y="402"/>
                    </a:cubicBezTo>
                    <a:cubicBezTo>
                      <a:pt x="580" y="402"/>
                      <a:pt x="401" y="222"/>
                      <a:pt x="401" y="1"/>
                    </a:cubicBezTo>
                    <a:close/>
                    <a:moveTo>
                      <a:pt x="2476" y="1"/>
                    </a:moveTo>
                    <a:cubicBezTo>
                      <a:pt x="2476" y="222"/>
                      <a:pt x="2296" y="402"/>
                      <a:pt x="2075" y="402"/>
                    </a:cubicBezTo>
                    <a:cubicBezTo>
                      <a:pt x="2296" y="402"/>
                      <a:pt x="2476" y="581"/>
                      <a:pt x="2476" y="803"/>
                    </a:cubicBezTo>
                    <a:cubicBezTo>
                      <a:pt x="2476" y="583"/>
                      <a:pt x="2655" y="402"/>
                      <a:pt x="2877" y="402"/>
                    </a:cubicBezTo>
                    <a:cubicBezTo>
                      <a:pt x="2655" y="402"/>
                      <a:pt x="2476" y="222"/>
                      <a:pt x="2476" y="1"/>
                    </a:cubicBezTo>
                    <a:close/>
                    <a:moveTo>
                      <a:pt x="4551" y="1"/>
                    </a:moveTo>
                    <a:cubicBezTo>
                      <a:pt x="4551" y="222"/>
                      <a:pt x="4371" y="402"/>
                      <a:pt x="4150" y="402"/>
                    </a:cubicBezTo>
                    <a:cubicBezTo>
                      <a:pt x="4371" y="402"/>
                      <a:pt x="4551" y="581"/>
                      <a:pt x="4551" y="803"/>
                    </a:cubicBezTo>
                    <a:cubicBezTo>
                      <a:pt x="4551" y="583"/>
                      <a:pt x="4730" y="402"/>
                      <a:pt x="4952" y="402"/>
                    </a:cubicBezTo>
                    <a:cubicBezTo>
                      <a:pt x="4730" y="402"/>
                      <a:pt x="4551" y="222"/>
                      <a:pt x="4551" y="1"/>
                    </a:cubicBezTo>
                    <a:close/>
                    <a:moveTo>
                      <a:pt x="6626" y="1"/>
                    </a:moveTo>
                    <a:cubicBezTo>
                      <a:pt x="6626" y="222"/>
                      <a:pt x="6446" y="402"/>
                      <a:pt x="6225" y="402"/>
                    </a:cubicBezTo>
                    <a:cubicBezTo>
                      <a:pt x="6446" y="402"/>
                      <a:pt x="6626" y="581"/>
                      <a:pt x="6626" y="803"/>
                    </a:cubicBezTo>
                    <a:cubicBezTo>
                      <a:pt x="6626" y="583"/>
                      <a:pt x="6805" y="402"/>
                      <a:pt x="7027" y="402"/>
                    </a:cubicBezTo>
                    <a:cubicBezTo>
                      <a:pt x="6805" y="402"/>
                      <a:pt x="6626" y="222"/>
                      <a:pt x="6626" y="1"/>
                    </a:cubicBezTo>
                    <a:close/>
                    <a:moveTo>
                      <a:pt x="8701" y="1"/>
                    </a:moveTo>
                    <a:cubicBezTo>
                      <a:pt x="8701" y="222"/>
                      <a:pt x="8521" y="402"/>
                      <a:pt x="8300" y="402"/>
                    </a:cubicBezTo>
                    <a:cubicBezTo>
                      <a:pt x="8521" y="402"/>
                      <a:pt x="8701" y="581"/>
                      <a:pt x="8701" y="803"/>
                    </a:cubicBezTo>
                    <a:cubicBezTo>
                      <a:pt x="8701" y="583"/>
                      <a:pt x="8880" y="402"/>
                      <a:pt x="9102" y="402"/>
                    </a:cubicBezTo>
                    <a:cubicBezTo>
                      <a:pt x="8880" y="402"/>
                      <a:pt x="8701" y="222"/>
                      <a:pt x="8701" y="1"/>
                    </a:cubicBezTo>
                    <a:close/>
                    <a:moveTo>
                      <a:pt x="10776" y="1"/>
                    </a:moveTo>
                    <a:cubicBezTo>
                      <a:pt x="10776" y="222"/>
                      <a:pt x="10596" y="402"/>
                      <a:pt x="10375" y="402"/>
                    </a:cubicBezTo>
                    <a:cubicBezTo>
                      <a:pt x="10596" y="402"/>
                      <a:pt x="10776" y="581"/>
                      <a:pt x="10776" y="803"/>
                    </a:cubicBezTo>
                    <a:cubicBezTo>
                      <a:pt x="10776" y="583"/>
                      <a:pt x="10955" y="402"/>
                      <a:pt x="11177" y="402"/>
                    </a:cubicBezTo>
                    <a:cubicBezTo>
                      <a:pt x="10955" y="402"/>
                      <a:pt x="10776" y="222"/>
                      <a:pt x="10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18"/>
            <p:cNvGrpSpPr/>
            <p:nvPr/>
          </p:nvGrpSpPr>
          <p:grpSpPr>
            <a:xfrm rot="10800000">
              <a:off x="8645425" y="4608741"/>
              <a:ext cx="2078795" cy="306152"/>
              <a:chOff x="5178325" y="1049075"/>
              <a:chExt cx="928075" cy="136675"/>
            </a:xfrm>
          </p:grpSpPr>
          <p:sp>
            <p:nvSpPr>
              <p:cNvPr id="885" name="Google Shape;885;p18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8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8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8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8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8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1" name="Google Shape;891;p18"/>
            <p:cNvGrpSpPr/>
            <p:nvPr/>
          </p:nvGrpSpPr>
          <p:grpSpPr>
            <a:xfrm rot="5400000">
              <a:off x="9526217" y="2486036"/>
              <a:ext cx="685966" cy="2461077"/>
              <a:chOff x="2412300" y="1908900"/>
              <a:chExt cx="368225" cy="1321100"/>
            </a:xfrm>
          </p:grpSpPr>
          <p:sp>
            <p:nvSpPr>
              <p:cNvPr id="892" name="Google Shape;892;p18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8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8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8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8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8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8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8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8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8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8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8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8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" name="Google Shape;905;p18"/>
            <p:cNvGrpSpPr/>
            <p:nvPr/>
          </p:nvGrpSpPr>
          <p:grpSpPr>
            <a:xfrm flipH="1">
              <a:off x="8562459" y="2713304"/>
              <a:ext cx="2244746" cy="660292"/>
              <a:chOff x="5131550" y="1719550"/>
              <a:chExt cx="999575" cy="294025"/>
            </a:xfrm>
          </p:grpSpPr>
          <p:sp>
            <p:nvSpPr>
              <p:cNvPr id="906" name="Google Shape;906;p18"/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8"/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8"/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8"/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8"/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911;p18"/>
            <p:cNvGrpSpPr/>
            <p:nvPr/>
          </p:nvGrpSpPr>
          <p:grpSpPr>
            <a:xfrm flipH="1">
              <a:off x="-1953764" y="4733954"/>
              <a:ext cx="2513896" cy="180936"/>
              <a:chOff x="4976838" y="2773263"/>
              <a:chExt cx="1122325" cy="80775"/>
            </a:xfrm>
          </p:grpSpPr>
          <p:sp>
            <p:nvSpPr>
              <p:cNvPr id="912" name="Google Shape;912;p18"/>
              <p:cNvSpPr/>
              <p:nvPr/>
            </p:nvSpPr>
            <p:spPr>
              <a:xfrm>
                <a:off x="4976838" y="2773313"/>
                <a:ext cx="11223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44893" h="3228" extrusionOk="0">
                    <a:moveTo>
                      <a:pt x="0" y="1"/>
                    </a:moveTo>
                    <a:lnTo>
                      <a:pt x="0" y="3228"/>
                    </a:lnTo>
                    <a:lnTo>
                      <a:pt x="44892" y="3228"/>
                    </a:lnTo>
                    <a:lnTo>
                      <a:pt x="448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8"/>
              <p:cNvSpPr/>
              <p:nvPr/>
            </p:nvSpPr>
            <p:spPr>
              <a:xfrm>
                <a:off x="5123988" y="2773313"/>
                <a:ext cx="4895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8"/>
              <p:cNvSpPr/>
              <p:nvPr/>
            </p:nvSpPr>
            <p:spPr>
              <a:xfrm>
                <a:off x="6012788" y="2773313"/>
                <a:ext cx="489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8"/>
              <p:cNvSpPr/>
              <p:nvPr/>
            </p:nvSpPr>
            <p:spPr>
              <a:xfrm>
                <a:off x="5011663" y="2773263"/>
                <a:ext cx="1035775" cy="80775"/>
              </a:xfrm>
              <a:custGeom>
                <a:avLst/>
                <a:gdLst/>
                <a:ahLst/>
                <a:cxnLst/>
                <a:rect l="l" t="t" r="r" b="b"/>
                <a:pathLst>
                  <a:path w="41431" h="3231" extrusionOk="0">
                    <a:moveTo>
                      <a:pt x="20703" y="1"/>
                    </a:moveTo>
                    <a:cubicBezTo>
                      <a:pt x="20259" y="742"/>
                      <a:pt x="20046" y="1620"/>
                      <a:pt x="20140" y="2490"/>
                    </a:cubicBezTo>
                    <a:cubicBezTo>
                      <a:pt x="20166" y="2739"/>
                      <a:pt x="20230" y="2985"/>
                      <a:pt x="20305" y="3228"/>
                    </a:cubicBezTo>
                    <a:lnTo>
                      <a:pt x="37179" y="3228"/>
                    </a:lnTo>
                    <a:cubicBezTo>
                      <a:pt x="35743" y="1913"/>
                      <a:pt x="33888" y="1573"/>
                      <a:pt x="31984" y="1573"/>
                    </a:cubicBezTo>
                    <a:cubicBezTo>
                      <a:pt x="30637" y="1573"/>
                      <a:pt x="29266" y="1743"/>
                      <a:pt x="28000" y="1858"/>
                    </a:cubicBezTo>
                    <a:cubicBezTo>
                      <a:pt x="27790" y="1877"/>
                      <a:pt x="27378" y="1903"/>
                      <a:pt x="26892" y="1903"/>
                    </a:cubicBezTo>
                    <a:cubicBezTo>
                      <a:pt x="25337" y="1903"/>
                      <a:pt x="23022" y="1636"/>
                      <a:pt x="24133" y="1"/>
                    </a:cubicBezTo>
                    <a:close/>
                    <a:moveTo>
                      <a:pt x="1" y="3"/>
                    </a:moveTo>
                    <a:lnTo>
                      <a:pt x="1" y="3230"/>
                    </a:lnTo>
                    <a:lnTo>
                      <a:pt x="2823" y="3230"/>
                    </a:lnTo>
                    <a:lnTo>
                      <a:pt x="2823" y="3"/>
                    </a:lnTo>
                    <a:close/>
                    <a:moveTo>
                      <a:pt x="5065" y="3"/>
                    </a:moveTo>
                    <a:lnTo>
                      <a:pt x="5065" y="3230"/>
                    </a:lnTo>
                    <a:lnTo>
                      <a:pt x="5878" y="3230"/>
                    </a:lnTo>
                    <a:lnTo>
                      <a:pt x="5878" y="3"/>
                    </a:lnTo>
                    <a:close/>
                    <a:moveTo>
                      <a:pt x="40618" y="3"/>
                    </a:moveTo>
                    <a:lnTo>
                      <a:pt x="40618" y="3230"/>
                    </a:lnTo>
                    <a:lnTo>
                      <a:pt x="41431" y="3230"/>
                    </a:lnTo>
                    <a:lnTo>
                      <a:pt x="41431" y="3"/>
                    </a:lnTo>
                    <a:close/>
                    <a:moveTo>
                      <a:pt x="13500" y="3"/>
                    </a:moveTo>
                    <a:cubicBezTo>
                      <a:pt x="13119" y="163"/>
                      <a:pt x="12730" y="305"/>
                      <a:pt x="12336" y="437"/>
                    </a:cubicBezTo>
                    <a:cubicBezTo>
                      <a:pt x="10997" y="882"/>
                      <a:pt x="9401" y="1117"/>
                      <a:pt x="8312" y="2100"/>
                    </a:cubicBezTo>
                    <a:cubicBezTo>
                      <a:pt x="7965" y="2415"/>
                      <a:pt x="7728" y="2805"/>
                      <a:pt x="7572" y="3231"/>
                    </a:cubicBezTo>
                    <a:lnTo>
                      <a:pt x="12417" y="3231"/>
                    </a:lnTo>
                    <a:cubicBezTo>
                      <a:pt x="12449" y="3020"/>
                      <a:pt x="12507" y="2801"/>
                      <a:pt x="12590" y="2573"/>
                    </a:cubicBezTo>
                    <a:cubicBezTo>
                      <a:pt x="13245" y="790"/>
                      <a:pt x="14927" y="586"/>
                      <a:pt x="16425" y="4"/>
                    </a:cubicBezTo>
                    <a:lnTo>
                      <a:pt x="13500" y="4"/>
                    </a:lnTo>
                    <a:lnTo>
                      <a:pt x="13500" y="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8"/>
              <p:cNvSpPr/>
              <p:nvPr/>
            </p:nvSpPr>
            <p:spPr>
              <a:xfrm>
                <a:off x="5983088" y="2780838"/>
                <a:ext cx="158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468" extrusionOk="0">
                    <a:moveTo>
                      <a:pt x="347" y="0"/>
                    </a:moveTo>
                    <a:cubicBezTo>
                      <a:pt x="286" y="0"/>
                      <a:pt x="259" y="173"/>
                      <a:pt x="275" y="211"/>
                    </a:cubicBezTo>
                    <a:cubicBezTo>
                      <a:pt x="257" y="195"/>
                      <a:pt x="212" y="185"/>
                      <a:pt x="168" y="185"/>
                    </a:cubicBezTo>
                    <a:cubicBezTo>
                      <a:pt x="131" y="185"/>
                      <a:pt x="96" y="193"/>
                      <a:pt x="82" y="210"/>
                    </a:cubicBezTo>
                    <a:cubicBezTo>
                      <a:pt x="38" y="268"/>
                      <a:pt x="177" y="329"/>
                      <a:pt x="214" y="339"/>
                    </a:cubicBezTo>
                    <a:cubicBezTo>
                      <a:pt x="197" y="371"/>
                      <a:pt x="104" y="539"/>
                      <a:pt x="156" y="563"/>
                    </a:cubicBezTo>
                    <a:cubicBezTo>
                      <a:pt x="159" y="564"/>
                      <a:pt x="163" y="565"/>
                      <a:pt x="167" y="565"/>
                    </a:cubicBezTo>
                    <a:cubicBezTo>
                      <a:pt x="190" y="565"/>
                      <a:pt x="231" y="543"/>
                      <a:pt x="243" y="534"/>
                    </a:cubicBezTo>
                    <a:cubicBezTo>
                      <a:pt x="254" y="525"/>
                      <a:pt x="343" y="424"/>
                      <a:pt x="343" y="424"/>
                    </a:cubicBezTo>
                    <a:lnTo>
                      <a:pt x="343" y="424"/>
                    </a:lnTo>
                    <a:cubicBezTo>
                      <a:pt x="376" y="440"/>
                      <a:pt x="398" y="462"/>
                      <a:pt x="425" y="488"/>
                    </a:cubicBezTo>
                    <a:cubicBezTo>
                      <a:pt x="444" y="506"/>
                      <a:pt x="497" y="573"/>
                      <a:pt x="534" y="573"/>
                    </a:cubicBezTo>
                    <a:cubicBezTo>
                      <a:pt x="536" y="573"/>
                      <a:pt x="538" y="573"/>
                      <a:pt x="540" y="572"/>
                    </a:cubicBezTo>
                    <a:cubicBezTo>
                      <a:pt x="589" y="559"/>
                      <a:pt x="514" y="386"/>
                      <a:pt x="492" y="357"/>
                    </a:cubicBezTo>
                    <a:cubicBezTo>
                      <a:pt x="521" y="329"/>
                      <a:pt x="621" y="288"/>
                      <a:pt x="621" y="235"/>
                    </a:cubicBezTo>
                    <a:cubicBezTo>
                      <a:pt x="621" y="206"/>
                      <a:pt x="573" y="198"/>
                      <a:pt x="524" y="198"/>
                    </a:cubicBezTo>
                    <a:cubicBezTo>
                      <a:pt x="486" y="198"/>
                      <a:pt x="447" y="203"/>
                      <a:pt x="430" y="206"/>
                    </a:cubicBezTo>
                    <a:cubicBezTo>
                      <a:pt x="427" y="161"/>
                      <a:pt x="413" y="43"/>
                      <a:pt x="377" y="13"/>
                    </a:cubicBezTo>
                    <a:cubicBezTo>
                      <a:pt x="366" y="4"/>
                      <a:pt x="356" y="0"/>
                      <a:pt x="347" y="0"/>
                    </a:cubicBezTo>
                    <a:close/>
                    <a:moveTo>
                      <a:pt x="235" y="894"/>
                    </a:moveTo>
                    <a:cubicBezTo>
                      <a:pt x="233" y="894"/>
                      <a:pt x="231" y="894"/>
                      <a:pt x="229" y="894"/>
                    </a:cubicBezTo>
                    <a:cubicBezTo>
                      <a:pt x="178" y="903"/>
                      <a:pt x="218" y="1049"/>
                      <a:pt x="231" y="1087"/>
                    </a:cubicBezTo>
                    <a:cubicBezTo>
                      <a:pt x="187" y="1099"/>
                      <a:pt x="74" y="1131"/>
                      <a:pt x="49" y="1171"/>
                    </a:cubicBezTo>
                    <a:cubicBezTo>
                      <a:pt x="13" y="1232"/>
                      <a:pt x="102" y="1253"/>
                      <a:pt x="177" y="1253"/>
                    </a:cubicBezTo>
                    <a:cubicBezTo>
                      <a:pt x="215" y="1253"/>
                      <a:pt x="249" y="1248"/>
                      <a:pt x="262" y="1240"/>
                    </a:cubicBezTo>
                    <a:lnTo>
                      <a:pt x="262" y="1240"/>
                    </a:lnTo>
                    <a:cubicBezTo>
                      <a:pt x="241" y="1277"/>
                      <a:pt x="252" y="1406"/>
                      <a:pt x="295" y="1429"/>
                    </a:cubicBezTo>
                    <a:cubicBezTo>
                      <a:pt x="302" y="1433"/>
                      <a:pt x="308" y="1435"/>
                      <a:pt x="315" y="1435"/>
                    </a:cubicBezTo>
                    <a:cubicBezTo>
                      <a:pt x="366" y="1435"/>
                      <a:pt x="398" y="1313"/>
                      <a:pt x="401" y="1278"/>
                    </a:cubicBezTo>
                    <a:cubicBezTo>
                      <a:pt x="426" y="1287"/>
                      <a:pt x="523" y="1321"/>
                      <a:pt x="583" y="1321"/>
                    </a:cubicBezTo>
                    <a:cubicBezTo>
                      <a:pt x="608" y="1321"/>
                      <a:pt x="626" y="1316"/>
                      <a:pt x="630" y="1300"/>
                    </a:cubicBezTo>
                    <a:cubicBezTo>
                      <a:pt x="635" y="1279"/>
                      <a:pt x="599" y="1231"/>
                      <a:pt x="585" y="1218"/>
                    </a:cubicBezTo>
                    <a:cubicBezTo>
                      <a:pt x="578" y="1210"/>
                      <a:pt x="464" y="1139"/>
                      <a:pt x="461" y="1139"/>
                    </a:cubicBezTo>
                    <a:cubicBezTo>
                      <a:pt x="461" y="1139"/>
                      <a:pt x="461" y="1139"/>
                      <a:pt x="461" y="1139"/>
                    </a:cubicBezTo>
                    <a:cubicBezTo>
                      <a:pt x="472" y="1104"/>
                      <a:pt x="491" y="1077"/>
                      <a:pt x="510" y="1047"/>
                    </a:cubicBezTo>
                    <a:cubicBezTo>
                      <a:pt x="526" y="1024"/>
                      <a:pt x="591" y="953"/>
                      <a:pt x="575" y="919"/>
                    </a:cubicBezTo>
                    <a:cubicBezTo>
                      <a:pt x="571" y="911"/>
                      <a:pt x="563" y="907"/>
                      <a:pt x="552" y="907"/>
                    </a:cubicBezTo>
                    <a:cubicBezTo>
                      <a:pt x="503" y="907"/>
                      <a:pt x="391" y="980"/>
                      <a:pt x="370" y="1001"/>
                    </a:cubicBezTo>
                    <a:cubicBezTo>
                      <a:pt x="340" y="977"/>
                      <a:pt x="284" y="894"/>
                      <a:pt x="235" y="894"/>
                    </a:cubicBezTo>
                    <a:close/>
                    <a:moveTo>
                      <a:pt x="506" y="1894"/>
                    </a:moveTo>
                    <a:cubicBezTo>
                      <a:pt x="448" y="1894"/>
                      <a:pt x="350" y="1985"/>
                      <a:pt x="339" y="2017"/>
                    </a:cubicBezTo>
                    <a:cubicBezTo>
                      <a:pt x="334" y="1978"/>
                      <a:pt x="250" y="1895"/>
                      <a:pt x="200" y="1895"/>
                    </a:cubicBezTo>
                    <a:cubicBezTo>
                      <a:pt x="197" y="1895"/>
                      <a:pt x="195" y="1895"/>
                      <a:pt x="193" y="1895"/>
                    </a:cubicBezTo>
                    <a:cubicBezTo>
                      <a:pt x="122" y="1910"/>
                      <a:pt x="188" y="2048"/>
                      <a:pt x="211" y="2079"/>
                    </a:cubicBezTo>
                    <a:cubicBezTo>
                      <a:pt x="178" y="2092"/>
                      <a:pt x="0" y="2161"/>
                      <a:pt x="24" y="2213"/>
                    </a:cubicBezTo>
                    <a:cubicBezTo>
                      <a:pt x="33" y="2231"/>
                      <a:pt x="92" y="2245"/>
                      <a:pt x="109" y="2246"/>
                    </a:cubicBezTo>
                    <a:cubicBezTo>
                      <a:pt x="110" y="2246"/>
                      <a:pt x="110" y="2246"/>
                      <a:pt x="110" y="2246"/>
                    </a:cubicBezTo>
                    <a:cubicBezTo>
                      <a:pt x="129" y="2246"/>
                      <a:pt x="256" y="2226"/>
                      <a:pt x="256" y="2225"/>
                    </a:cubicBezTo>
                    <a:cubicBezTo>
                      <a:pt x="270" y="2258"/>
                      <a:pt x="274" y="2290"/>
                      <a:pt x="278" y="2327"/>
                    </a:cubicBezTo>
                    <a:cubicBezTo>
                      <a:pt x="280" y="2354"/>
                      <a:pt x="279" y="2450"/>
                      <a:pt x="313" y="2466"/>
                    </a:cubicBezTo>
                    <a:cubicBezTo>
                      <a:pt x="315" y="2467"/>
                      <a:pt x="317" y="2467"/>
                      <a:pt x="320" y="2467"/>
                    </a:cubicBezTo>
                    <a:cubicBezTo>
                      <a:pt x="364" y="2467"/>
                      <a:pt x="411" y="2303"/>
                      <a:pt x="413" y="2269"/>
                    </a:cubicBezTo>
                    <a:cubicBezTo>
                      <a:pt x="415" y="2269"/>
                      <a:pt x="416" y="2269"/>
                      <a:pt x="418" y="2269"/>
                    </a:cubicBezTo>
                    <a:cubicBezTo>
                      <a:pt x="443" y="2269"/>
                      <a:pt x="487" y="2278"/>
                      <a:pt x="525" y="2278"/>
                    </a:cubicBezTo>
                    <a:cubicBezTo>
                      <a:pt x="552" y="2278"/>
                      <a:pt x="577" y="2273"/>
                      <a:pt x="590" y="2257"/>
                    </a:cubicBezTo>
                    <a:cubicBezTo>
                      <a:pt x="623" y="2216"/>
                      <a:pt x="497" y="2133"/>
                      <a:pt x="461" y="2113"/>
                    </a:cubicBezTo>
                    <a:cubicBezTo>
                      <a:pt x="487" y="2075"/>
                      <a:pt x="552" y="1976"/>
                      <a:pt x="545" y="1931"/>
                    </a:cubicBezTo>
                    <a:cubicBezTo>
                      <a:pt x="540" y="1904"/>
                      <a:pt x="525" y="1894"/>
                      <a:pt x="506" y="1894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8"/>
              <p:cNvSpPr/>
              <p:nvPr/>
            </p:nvSpPr>
            <p:spPr>
              <a:xfrm>
                <a:off x="5361288" y="2808413"/>
                <a:ext cx="114725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1824" extrusionOk="0">
                    <a:moveTo>
                      <a:pt x="2564" y="0"/>
                    </a:moveTo>
                    <a:cubicBezTo>
                      <a:pt x="2420" y="0"/>
                      <a:pt x="2273" y="14"/>
                      <a:pt x="2125" y="41"/>
                    </a:cubicBezTo>
                    <a:cubicBezTo>
                      <a:pt x="1257" y="196"/>
                      <a:pt x="221" y="902"/>
                      <a:pt x="0" y="1824"/>
                    </a:cubicBezTo>
                    <a:lnTo>
                      <a:pt x="4589" y="1824"/>
                    </a:lnTo>
                    <a:cubicBezTo>
                      <a:pt x="4539" y="1563"/>
                      <a:pt x="4470" y="1308"/>
                      <a:pt x="4343" y="1067"/>
                    </a:cubicBezTo>
                    <a:cubicBezTo>
                      <a:pt x="3973" y="359"/>
                      <a:pt x="3309" y="0"/>
                      <a:pt x="2564" y="0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5674838" y="2773313"/>
                <a:ext cx="13782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985" extrusionOk="0">
                    <a:moveTo>
                      <a:pt x="0" y="1"/>
                    </a:moveTo>
                    <a:cubicBezTo>
                      <a:pt x="348" y="554"/>
                      <a:pt x="1002" y="863"/>
                      <a:pt x="1829" y="959"/>
                    </a:cubicBezTo>
                    <a:cubicBezTo>
                      <a:pt x="1976" y="976"/>
                      <a:pt x="2126" y="984"/>
                      <a:pt x="2276" y="984"/>
                    </a:cubicBezTo>
                    <a:cubicBezTo>
                      <a:pt x="3328" y="984"/>
                      <a:pt x="4458" y="585"/>
                      <a:pt x="5513" y="1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919;p18"/>
            <p:cNvGrpSpPr/>
            <p:nvPr/>
          </p:nvGrpSpPr>
          <p:grpSpPr>
            <a:xfrm>
              <a:off x="-2051651" y="4126532"/>
              <a:ext cx="2585362" cy="607406"/>
              <a:chOff x="4972650" y="1317400"/>
              <a:chExt cx="1151250" cy="270475"/>
            </a:xfrm>
          </p:grpSpPr>
          <p:sp>
            <p:nvSpPr>
              <p:cNvPr id="920" name="Google Shape;920;p18"/>
              <p:cNvSpPr/>
              <p:nvPr/>
            </p:nvSpPr>
            <p:spPr>
              <a:xfrm>
                <a:off x="4972650" y="1317400"/>
                <a:ext cx="11512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46050" y="10819"/>
                    </a:lnTo>
                    <a:lnTo>
                      <a:pt x="4605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5045125" y="1317400"/>
                <a:ext cx="19210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7684" y="10819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6012050" y="1317400"/>
                <a:ext cx="62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2496" y="10819"/>
                    </a:lnTo>
                    <a:lnTo>
                      <a:pt x="24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5066800" y="1317400"/>
                <a:ext cx="148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  <a:moveTo>
                      <a:pt x="1692" y="1"/>
                    </a:moveTo>
                    <a:lnTo>
                      <a:pt x="1692" y="10819"/>
                    </a:lnTo>
                    <a:lnTo>
                      <a:pt x="2549" y="10819"/>
                    </a:lnTo>
                    <a:lnTo>
                      <a:pt x="2549" y="1"/>
                    </a:lnTo>
                    <a:close/>
                    <a:moveTo>
                      <a:pt x="3385" y="1"/>
                    </a:moveTo>
                    <a:lnTo>
                      <a:pt x="3385" y="10819"/>
                    </a:lnTo>
                    <a:lnTo>
                      <a:pt x="4242" y="10819"/>
                    </a:lnTo>
                    <a:lnTo>
                      <a:pt x="4242" y="1"/>
                    </a:lnTo>
                    <a:close/>
                    <a:moveTo>
                      <a:pt x="5079" y="1"/>
                    </a:moveTo>
                    <a:lnTo>
                      <a:pt x="5079" y="10819"/>
                    </a:lnTo>
                    <a:lnTo>
                      <a:pt x="5936" y="10819"/>
                    </a:lnTo>
                    <a:lnTo>
                      <a:pt x="5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6031500" y="1317400"/>
                <a:ext cx="214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5288000" y="1342250"/>
                <a:ext cx="68695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27478" h="8831" extrusionOk="0">
                    <a:moveTo>
                      <a:pt x="202" y="1"/>
                    </a:moveTo>
                    <a:cubicBezTo>
                      <a:pt x="202" y="112"/>
                      <a:pt x="112" y="202"/>
                      <a:pt x="1" y="202"/>
                    </a:cubicBezTo>
                    <a:lnTo>
                      <a:pt x="1" y="8631"/>
                    </a:lnTo>
                    <a:cubicBezTo>
                      <a:pt x="112" y="8631"/>
                      <a:pt x="202" y="8721"/>
                      <a:pt x="202" y="8831"/>
                    </a:cubicBezTo>
                    <a:lnTo>
                      <a:pt x="27277" y="8831"/>
                    </a:lnTo>
                    <a:cubicBezTo>
                      <a:pt x="27277" y="8721"/>
                      <a:pt x="27366" y="8631"/>
                      <a:pt x="27477" y="8631"/>
                    </a:cubicBezTo>
                    <a:lnTo>
                      <a:pt x="27477" y="202"/>
                    </a:lnTo>
                    <a:cubicBezTo>
                      <a:pt x="27367" y="202"/>
                      <a:pt x="27277" y="112"/>
                      <a:pt x="27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5539475" y="1419300"/>
                <a:ext cx="1982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7929" h="4236" extrusionOk="0">
                    <a:moveTo>
                      <a:pt x="3643" y="1"/>
                    </a:moveTo>
                    <a:cubicBezTo>
                      <a:pt x="3041" y="1"/>
                      <a:pt x="2515" y="141"/>
                      <a:pt x="2064" y="352"/>
                    </a:cubicBezTo>
                    <a:cubicBezTo>
                      <a:pt x="678" y="1002"/>
                      <a:pt x="0" y="2325"/>
                      <a:pt x="0" y="2325"/>
                    </a:cubicBezTo>
                    <a:cubicBezTo>
                      <a:pt x="0" y="2325"/>
                      <a:pt x="1952" y="4235"/>
                      <a:pt x="4232" y="4235"/>
                    </a:cubicBezTo>
                    <a:cubicBezTo>
                      <a:pt x="5453" y="4235"/>
                      <a:pt x="6768" y="3688"/>
                      <a:pt x="7929" y="2009"/>
                    </a:cubicBezTo>
                    <a:cubicBezTo>
                      <a:pt x="7410" y="1555"/>
                      <a:pt x="6918" y="1193"/>
                      <a:pt x="6453" y="905"/>
                    </a:cubicBezTo>
                    <a:cubicBezTo>
                      <a:pt x="5380" y="248"/>
                      <a:pt x="4444" y="1"/>
                      <a:pt x="3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5590575" y="1419300"/>
                <a:ext cx="11020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2863" extrusionOk="0">
                    <a:moveTo>
                      <a:pt x="1598" y="0"/>
                    </a:moveTo>
                    <a:cubicBezTo>
                      <a:pt x="996" y="0"/>
                      <a:pt x="471" y="140"/>
                      <a:pt x="21" y="351"/>
                    </a:cubicBezTo>
                    <a:cubicBezTo>
                      <a:pt x="8" y="449"/>
                      <a:pt x="0" y="550"/>
                      <a:pt x="0" y="651"/>
                    </a:cubicBezTo>
                    <a:cubicBezTo>
                      <a:pt x="0" y="1872"/>
                      <a:pt x="992" y="2862"/>
                      <a:pt x="2212" y="2862"/>
                    </a:cubicBezTo>
                    <a:cubicBezTo>
                      <a:pt x="3347" y="2862"/>
                      <a:pt x="4282" y="2007"/>
                      <a:pt x="4408" y="906"/>
                    </a:cubicBezTo>
                    <a:cubicBezTo>
                      <a:pt x="3335" y="248"/>
                      <a:pt x="2399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5524250" y="1370550"/>
                <a:ext cx="22490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996" h="3120" extrusionOk="0">
                    <a:moveTo>
                      <a:pt x="5076" y="1"/>
                    </a:moveTo>
                    <a:cubicBezTo>
                      <a:pt x="5012" y="1"/>
                      <a:pt x="4955" y="45"/>
                      <a:pt x="4940" y="109"/>
                    </a:cubicBezTo>
                    <a:lnTo>
                      <a:pt x="4740" y="969"/>
                    </a:lnTo>
                    <a:cubicBezTo>
                      <a:pt x="4604" y="959"/>
                      <a:pt x="4471" y="954"/>
                      <a:pt x="4339" y="954"/>
                    </a:cubicBezTo>
                    <a:cubicBezTo>
                      <a:pt x="4091" y="954"/>
                      <a:pt x="3850" y="971"/>
                      <a:pt x="3617" y="1001"/>
                    </a:cubicBezTo>
                    <a:lnTo>
                      <a:pt x="3515" y="124"/>
                    </a:lnTo>
                    <a:cubicBezTo>
                      <a:pt x="3507" y="53"/>
                      <a:pt x="3448" y="1"/>
                      <a:pt x="3380" y="1"/>
                    </a:cubicBezTo>
                    <a:cubicBezTo>
                      <a:pt x="3374" y="1"/>
                      <a:pt x="3368" y="2"/>
                      <a:pt x="3362" y="2"/>
                    </a:cubicBezTo>
                    <a:cubicBezTo>
                      <a:pt x="3285" y="12"/>
                      <a:pt x="3231" y="79"/>
                      <a:pt x="3240" y="156"/>
                    </a:cubicBezTo>
                    <a:lnTo>
                      <a:pt x="3343" y="1042"/>
                    </a:lnTo>
                    <a:cubicBezTo>
                      <a:pt x="2966" y="1109"/>
                      <a:pt x="2613" y="1208"/>
                      <a:pt x="2288" y="1325"/>
                    </a:cubicBezTo>
                    <a:lnTo>
                      <a:pt x="1988" y="379"/>
                    </a:lnTo>
                    <a:cubicBezTo>
                      <a:pt x="1969" y="320"/>
                      <a:pt x="1913" y="282"/>
                      <a:pt x="1854" y="282"/>
                    </a:cubicBezTo>
                    <a:cubicBezTo>
                      <a:pt x="1840" y="282"/>
                      <a:pt x="1826" y="284"/>
                      <a:pt x="1812" y="288"/>
                    </a:cubicBezTo>
                    <a:cubicBezTo>
                      <a:pt x="1739" y="311"/>
                      <a:pt x="1699" y="389"/>
                      <a:pt x="1721" y="463"/>
                    </a:cubicBezTo>
                    <a:lnTo>
                      <a:pt x="2027" y="1425"/>
                    </a:lnTo>
                    <a:cubicBezTo>
                      <a:pt x="1651" y="1580"/>
                      <a:pt x="1317" y="1753"/>
                      <a:pt x="1037" y="1922"/>
                    </a:cubicBezTo>
                    <a:lnTo>
                      <a:pt x="736" y="1276"/>
                    </a:lnTo>
                    <a:cubicBezTo>
                      <a:pt x="713" y="1226"/>
                      <a:pt x="663" y="1196"/>
                      <a:pt x="611" y="1196"/>
                    </a:cubicBezTo>
                    <a:cubicBezTo>
                      <a:pt x="591" y="1196"/>
                      <a:pt x="571" y="1200"/>
                      <a:pt x="551" y="1210"/>
                    </a:cubicBezTo>
                    <a:cubicBezTo>
                      <a:pt x="482" y="1242"/>
                      <a:pt x="451" y="1324"/>
                      <a:pt x="485" y="1394"/>
                    </a:cubicBezTo>
                    <a:lnTo>
                      <a:pt x="801" y="2071"/>
                    </a:lnTo>
                    <a:cubicBezTo>
                      <a:pt x="335" y="2374"/>
                      <a:pt x="69" y="2622"/>
                      <a:pt x="58" y="2632"/>
                    </a:cubicBezTo>
                    <a:cubicBezTo>
                      <a:pt x="2" y="2686"/>
                      <a:pt x="0" y="2772"/>
                      <a:pt x="53" y="2828"/>
                    </a:cubicBezTo>
                    <a:cubicBezTo>
                      <a:pt x="80" y="2857"/>
                      <a:pt x="117" y="2871"/>
                      <a:pt x="153" y="2871"/>
                    </a:cubicBezTo>
                    <a:cubicBezTo>
                      <a:pt x="188" y="2871"/>
                      <a:pt x="222" y="2859"/>
                      <a:pt x="250" y="2833"/>
                    </a:cubicBezTo>
                    <a:cubicBezTo>
                      <a:pt x="259" y="2825"/>
                      <a:pt x="1267" y="1878"/>
                      <a:pt x="2791" y="1441"/>
                    </a:cubicBezTo>
                    <a:cubicBezTo>
                      <a:pt x="3314" y="1291"/>
                      <a:pt x="3831" y="1216"/>
                      <a:pt x="4341" y="1216"/>
                    </a:cubicBezTo>
                    <a:cubicBezTo>
                      <a:pt x="5814" y="1216"/>
                      <a:pt x="7230" y="1840"/>
                      <a:pt x="8567" y="3082"/>
                    </a:cubicBezTo>
                    <a:cubicBezTo>
                      <a:pt x="8593" y="3106"/>
                      <a:pt x="8627" y="3119"/>
                      <a:pt x="8662" y="3119"/>
                    </a:cubicBezTo>
                    <a:cubicBezTo>
                      <a:pt x="8699" y="3119"/>
                      <a:pt x="8737" y="3104"/>
                      <a:pt x="8764" y="3074"/>
                    </a:cubicBezTo>
                    <a:cubicBezTo>
                      <a:pt x="8816" y="3019"/>
                      <a:pt x="8813" y="2930"/>
                      <a:pt x="8757" y="2878"/>
                    </a:cubicBezTo>
                    <a:cubicBezTo>
                      <a:pt x="8613" y="2745"/>
                      <a:pt x="8468" y="2618"/>
                      <a:pt x="8325" y="2501"/>
                    </a:cubicBezTo>
                    <a:lnTo>
                      <a:pt x="8934" y="1975"/>
                    </a:lnTo>
                    <a:cubicBezTo>
                      <a:pt x="8990" y="1923"/>
                      <a:pt x="8996" y="1837"/>
                      <a:pt x="8946" y="1778"/>
                    </a:cubicBezTo>
                    <a:cubicBezTo>
                      <a:pt x="8919" y="1746"/>
                      <a:pt x="8880" y="1730"/>
                      <a:pt x="8841" y="1730"/>
                    </a:cubicBezTo>
                    <a:cubicBezTo>
                      <a:pt x="8808" y="1730"/>
                      <a:pt x="8776" y="1741"/>
                      <a:pt x="8750" y="1763"/>
                    </a:cubicBezTo>
                    <a:lnTo>
                      <a:pt x="8101" y="2324"/>
                    </a:lnTo>
                    <a:cubicBezTo>
                      <a:pt x="7863" y="2141"/>
                      <a:pt x="7625" y="1981"/>
                      <a:pt x="7391" y="1840"/>
                    </a:cubicBezTo>
                    <a:lnTo>
                      <a:pt x="7919" y="1302"/>
                    </a:lnTo>
                    <a:cubicBezTo>
                      <a:pt x="7972" y="1247"/>
                      <a:pt x="7972" y="1159"/>
                      <a:pt x="7915" y="1105"/>
                    </a:cubicBezTo>
                    <a:cubicBezTo>
                      <a:pt x="7888" y="1079"/>
                      <a:pt x="7853" y="1065"/>
                      <a:pt x="7818" y="1065"/>
                    </a:cubicBezTo>
                    <a:cubicBezTo>
                      <a:pt x="7782" y="1065"/>
                      <a:pt x="7746" y="1079"/>
                      <a:pt x="7719" y="1108"/>
                    </a:cubicBezTo>
                    <a:lnTo>
                      <a:pt x="7143" y="1697"/>
                    </a:lnTo>
                    <a:cubicBezTo>
                      <a:pt x="6844" y="1532"/>
                      <a:pt x="6547" y="1399"/>
                      <a:pt x="6256" y="1294"/>
                    </a:cubicBezTo>
                    <a:lnTo>
                      <a:pt x="6679" y="487"/>
                    </a:lnTo>
                    <a:cubicBezTo>
                      <a:pt x="6715" y="418"/>
                      <a:pt x="6689" y="334"/>
                      <a:pt x="6620" y="300"/>
                    </a:cubicBezTo>
                    <a:cubicBezTo>
                      <a:pt x="6599" y="289"/>
                      <a:pt x="6577" y="283"/>
                      <a:pt x="6555" y="283"/>
                    </a:cubicBezTo>
                    <a:cubicBezTo>
                      <a:pt x="6505" y="283"/>
                      <a:pt x="6457" y="311"/>
                      <a:pt x="6433" y="358"/>
                    </a:cubicBezTo>
                    <a:lnTo>
                      <a:pt x="5989" y="1206"/>
                    </a:lnTo>
                    <a:cubicBezTo>
                      <a:pt x="5659" y="1104"/>
                      <a:pt x="5336" y="1036"/>
                      <a:pt x="5020" y="997"/>
                    </a:cubicBezTo>
                    <a:lnTo>
                      <a:pt x="5210" y="172"/>
                    </a:lnTo>
                    <a:cubicBezTo>
                      <a:pt x="5229" y="97"/>
                      <a:pt x="5182" y="23"/>
                      <a:pt x="5107" y="4"/>
                    </a:cubicBezTo>
                    <a:cubicBezTo>
                      <a:pt x="5096" y="2"/>
                      <a:pt x="5086" y="1"/>
                      <a:pt x="5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35960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1" y="1"/>
                    </a:moveTo>
                    <a:cubicBezTo>
                      <a:pt x="252" y="1"/>
                      <a:pt x="1" y="227"/>
                      <a:pt x="43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1" y="852"/>
                      <a:pt x="778" y="813"/>
                      <a:pt x="835" y="761"/>
                    </a:cubicBezTo>
                    <a:cubicBezTo>
                      <a:pt x="970" y="642"/>
                      <a:pt x="1046" y="467"/>
                      <a:pt x="986" y="283"/>
                    </a:cubicBezTo>
                    <a:cubicBezTo>
                      <a:pt x="928" y="107"/>
                      <a:pt x="750" y="33"/>
                      <a:pt x="578" y="6"/>
                    </a:cubicBezTo>
                    <a:cubicBezTo>
                      <a:pt x="555" y="3"/>
                      <a:pt x="533" y="1"/>
                      <a:pt x="511" y="1"/>
                    </a:cubicBezTo>
                    <a:close/>
                    <a:moveTo>
                      <a:pt x="511" y="1290"/>
                    </a:moveTo>
                    <a:cubicBezTo>
                      <a:pt x="252" y="1290"/>
                      <a:pt x="1" y="1515"/>
                      <a:pt x="43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8" y="2184"/>
                      <a:pt x="638" y="2170"/>
                    </a:cubicBezTo>
                    <a:cubicBezTo>
                      <a:pt x="711" y="2140"/>
                      <a:pt x="778" y="2100"/>
                      <a:pt x="835" y="2050"/>
                    </a:cubicBezTo>
                    <a:cubicBezTo>
                      <a:pt x="970" y="1931"/>
                      <a:pt x="1046" y="1756"/>
                      <a:pt x="986" y="1572"/>
                    </a:cubicBezTo>
                    <a:cubicBezTo>
                      <a:pt x="928" y="1395"/>
                      <a:pt x="750" y="1322"/>
                      <a:pt x="578" y="1295"/>
                    </a:cubicBezTo>
                    <a:cubicBezTo>
                      <a:pt x="555" y="1291"/>
                      <a:pt x="533" y="1290"/>
                      <a:pt x="511" y="1290"/>
                    </a:cubicBezTo>
                    <a:close/>
                    <a:moveTo>
                      <a:pt x="510" y="2576"/>
                    </a:moveTo>
                    <a:cubicBezTo>
                      <a:pt x="251" y="2576"/>
                      <a:pt x="1" y="2803"/>
                      <a:pt x="43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8" y="3470"/>
                      <a:pt x="638" y="3455"/>
                    </a:cubicBezTo>
                    <a:cubicBezTo>
                      <a:pt x="711" y="3429"/>
                      <a:pt x="778" y="3389"/>
                      <a:pt x="835" y="3337"/>
                    </a:cubicBezTo>
                    <a:cubicBezTo>
                      <a:pt x="970" y="3218"/>
                      <a:pt x="1046" y="3043"/>
                      <a:pt x="986" y="2858"/>
                    </a:cubicBezTo>
                    <a:cubicBezTo>
                      <a:pt x="928" y="2681"/>
                      <a:pt x="749" y="2609"/>
                      <a:pt x="578" y="2582"/>
                    </a:cubicBezTo>
                    <a:cubicBezTo>
                      <a:pt x="555" y="2578"/>
                      <a:pt x="532" y="2576"/>
                      <a:pt x="510" y="2576"/>
                    </a:cubicBezTo>
                    <a:close/>
                    <a:moveTo>
                      <a:pt x="511" y="3836"/>
                    </a:moveTo>
                    <a:cubicBezTo>
                      <a:pt x="252" y="3836"/>
                      <a:pt x="1" y="4062"/>
                      <a:pt x="43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7" y="4737"/>
                      <a:pt x="598" y="4731"/>
                      <a:pt x="638" y="4716"/>
                    </a:cubicBezTo>
                    <a:cubicBezTo>
                      <a:pt x="711" y="4687"/>
                      <a:pt x="778" y="4647"/>
                      <a:pt x="835" y="4598"/>
                    </a:cubicBezTo>
                    <a:cubicBezTo>
                      <a:pt x="970" y="4478"/>
                      <a:pt x="1046" y="4304"/>
                      <a:pt x="986" y="4119"/>
                    </a:cubicBezTo>
                    <a:cubicBezTo>
                      <a:pt x="928" y="3942"/>
                      <a:pt x="750" y="3868"/>
                      <a:pt x="578" y="3842"/>
                    </a:cubicBezTo>
                    <a:cubicBezTo>
                      <a:pt x="555" y="3838"/>
                      <a:pt x="533" y="3836"/>
                      <a:pt x="511" y="3836"/>
                    </a:cubicBezTo>
                    <a:close/>
                    <a:moveTo>
                      <a:pt x="511" y="5124"/>
                    </a:moveTo>
                    <a:cubicBezTo>
                      <a:pt x="252" y="5124"/>
                      <a:pt x="1" y="5350"/>
                      <a:pt x="43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8" y="6019"/>
                      <a:pt x="638" y="6004"/>
                    </a:cubicBezTo>
                    <a:cubicBezTo>
                      <a:pt x="711" y="5975"/>
                      <a:pt x="778" y="5936"/>
                      <a:pt x="835" y="5884"/>
                    </a:cubicBezTo>
                    <a:cubicBezTo>
                      <a:pt x="970" y="5766"/>
                      <a:pt x="1046" y="5590"/>
                      <a:pt x="986" y="5406"/>
                    </a:cubicBezTo>
                    <a:cubicBezTo>
                      <a:pt x="928" y="5230"/>
                      <a:pt x="750" y="5156"/>
                      <a:pt x="578" y="5129"/>
                    </a:cubicBezTo>
                    <a:cubicBezTo>
                      <a:pt x="555" y="5126"/>
                      <a:pt x="533" y="5124"/>
                      <a:pt x="511" y="5124"/>
                    </a:cubicBezTo>
                    <a:close/>
                    <a:moveTo>
                      <a:pt x="511" y="6413"/>
                    </a:moveTo>
                    <a:cubicBezTo>
                      <a:pt x="252" y="6413"/>
                      <a:pt x="1" y="6639"/>
                      <a:pt x="43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8" y="7307"/>
                      <a:pt x="638" y="7293"/>
                    </a:cubicBezTo>
                    <a:cubicBezTo>
                      <a:pt x="711" y="7264"/>
                      <a:pt x="778" y="7225"/>
                      <a:pt x="835" y="7173"/>
                    </a:cubicBezTo>
                    <a:cubicBezTo>
                      <a:pt x="970" y="7055"/>
                      <a:pt x="1046" y="6879"/>
                      <a:pt x="986" y="6695"/>
                    </a:cubicBezTo>
                    <a:cubicBezTo>
                      <a:pt x="928" y="6519"/>
                      <a:pt x="750" y="6445"/>
                      <a:pt x="578" y="6418"/>
                    </a:cubicBezTo>
                    <a:cubicBezTo>
                      <a:pt x="555" y="6415"/>
                      <a:pt x="533" y="6413"/>
                      <a:pt x="511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588125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0" y="1"/>
                    </a:moveTo>
                    <a:cubicBezTo>
                      <a:pt x="252" y="1"/>
                      <a:pt x="1" y="227"/>
                      <a:pt x="42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0" y="852"/>
                      <a:pt x="778" y="813"/>
                      <a:pt x="836" y="761"/>
                    </a:cubicBezTo>
                    <a:cubicBezTo>
                      <a:pt x="970" y="642"/>
                      <a:pt x="1046" y="467"/>
                      <a:pt x="987" y="283"/>
                    </a:cubicBezTo>
                    <a:cubicBezTo>
                      <a:pt x="929" y="107"/>
                      <a:pt x="749" y="33"/>
                      <a:pt x="577" y="6"/>
                    </a:cubicBezTo>
                    <a:cubicBezTo>
                      <a:pt x="555" y="3"/>
                      <a:pt x="532" y="1"/>
                      <a:pt x="510" y="1"/>
                    </a:cubicBezTo>
                    <a:close/>
                    <a:moveTo>
                      <a:pt x="510" y="1290"/>
                    </a:moveTo>
                    <a:cubicBezTo>
                      <a:pt x="252" y="1290"/>
                      <a:pt x="1" y="1515"/>
                      <a:pt x="42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9" y="2184"/>
                      <a:pt x="638" y="2170"/>
                    </a:cubicBezTo>
                    <a:cubicBezTo>
                      <a:pt x="710" y="2140"/>
                      <a:pt x="778" y="2100"/>
                      <a:pt x="836" y="2050"/>
                    </a:cubicBezTo>
                    <a:cubicBezTo>
                      <a:pt x="970" y="1931"/>
                      <a:pt x="1046" y="1756"/>
                      <a:pt x="987" y="1572"/>
                    </a:cubicBezTo>
                    <a:cubicBezTo>
                      <a:pt x="929" y="1395"/>
                      <a:pt x="749" y="1322"/>
                      <a:pt x="577" y="1295"/>
                    </a:cubicBezTo>
                    <a:cubicBezTo>
                      <a:pt x="555" y="1291"/>
                      <a:pt x="532" y="1290"/>
                      <a:pt x="510" y="1290"/>
                    </a:cubicBezTo>
                    <a:close/>
                    <a:moveTo>
                      <a:pt x="509" y="2576"/>
                    </a:moveTo>
                    <a:cubicBezTo>
                      <a:pt x="251" y="2576"/>
                      <a:pt x="1" y="2803"/>
                      <a:pt x="42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9" y="3470"/>
                      <a:pt x="638" y="3455"/>
                    </a:cubicBezTo>
                    <a:cubicBezTo>
                      <a:pt x="710" y="3429"/>
                      <a:pt x="778" y="3389"/>
                      <a:pt x="836" y="3337"/>
                    </a:cubicBezTo>
                    <a:cubicBezTo>
                      <a:pt x="970" y="3218"/>
                      <a:pt x="1046" y="3043"/>
                      <a:pt x="987" y="2858"/>
                    </a:cubicBezTo>
                    <a:cubicBezTo>
                      <a:pt x="929" y="2681"/>
                      <a:pt x="748" y="2609"/>
                      <a:pt x="577" y="2582"/>
                    </a:cubicBezTo>
                    <a:cubicBezTo>
                      <a:pt x="554" y="2578"/>
                      <a:pt x="532" y="2576"/>
                      <a:pt x="509" y="2576"/>
                    </a:cubicBezTo>
                    <a:close/>
                    <a:moveTo>
                      <a:pt x="510" y="3836"/>
                    </a:moveTo>
                    <a:cubicBezTo>
                      <a:pt x="252" y="3836"/>
                      <a:pt x="1" y="4062"/>
                      <a:pt x="42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8" y="4737"/>
                      <a:pt x="598" y="4731"/>
                      <a:pt x="638" y="4716"/>
                    </a:cubicBezTo>
                    <a:cubicBezTo>
                      <a:pt x="710" y="4687"/>
                      <a:pt x="778" y="4647"/>
                      <a:pt x="836" y="4598"/>
                    </a:cubicBezTo>
                    <a:cubicBezTo>
                      <a:pt x="970" y="4478"/>
                      <a:pt x="1046" y="4304"/>
                      <a:pt x="987" y="4119"/>
                    </a:cubicBezTo>
                    <a:cubicBezTo>
                      <a:pt x="929" y="3942"/>
                      <a:pt x="749" y="3868"/>
                      <a:pt x="577" y="3842"/>
                    </a:cubicBezTo>
                    <a:cubicBezTo>
                      <a:pt x="555" y="3838"/>
                      <a:pt x="532" y="3836"/>
                      <a:pt x="510" y="3836"/>
                    </a:cubicBezTo>
                    <a:close/>
                    <a:moveTo>
                      <a:pt x="510" y="5124"/>
                    </a:moveTo>
                    <a:cubicBezTo>
                      <a:pt x="252" y="5124"/>
                      <a:pt x="1" y="5350"/>
                      <a:pt x="42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9" y="6019"/>
                      <a:pt x="638" y="6004"/>
                    </a:cubicBezTo>
                    <a:cubicBezTo>
                      <a:pt x="710" y="5975"/>
                      <a:pt x="778" y="5936"/>
                      <a:pt x="836" y="5884"/>
                    </a:cubicBezTo>
                    <a:cubicBezTo>
                      <a:pt x="970" y="5766"/>
                      <a:pt x="1046" y="5590"/>
                      <a:pt x="987" y="5406"/>
                    </a:cubicBezTo>
                    <a:cubicBezTo>
                      <a:pt x="929" y="5230"/>
                      <a:pt x="749" y="5156"/>
                      <a:pt x="577" y="5129"/>
                    </a:cubicBezTo>
                    <a:cubicBezTo>
                      <a:pt x="555" y="5126"/>
                      <a:pt x="532" y="5124"/>
                      <a:pt x="510" y="5124"/>
                    </a:cubicBezTo>
                    <a:close/>
                    <a:moveTo>
                      <a:pt x="510" y="6413"/>
                    </a:moveTo>
                    <a:cubicBezTo>
                      <a:pt x="252" y="6413"/>
                      <a:pt x="1" y="6639"/>
                      <a:pt x="42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9" y="7307"/>
                      <a:pt x="638" y="7293"/>
                    </a:cubicBezTo>
                    <a:cubicBezTo>
                      <a:pt x="710" y="7264"/>
                      <a:pt x="778" y="7225"/>
                      <a:pt x="836" y="7173"/>
                    </a:cubicBezTo>
                    <a:cubicBezTo>
                      <a:pt x="970" y="7055"/>
                      <a:pt x="1046" y="6879"/>
                      <a:pt x="987" y="6695"/>
                    </a:cubicBezTo>
                    <a:cubicBezTo>
                      <a:pt x="929" y="6519"/>
                      <a:pt x="749" y="6445"/>
                      <a:pt x="577" y="6418"/>
                    </a:cubicBezTo>
                    <a:cubicBezTo>
                      <a:pt x="555" y="6415"/>
                      <a:pt x="532" y="6413"/>
                      <a:pt x="510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5410150" y="1342250"/>
                <a:ext cx="443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5810725" y="1342250"/>
                <a:ext cx="4432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3" name="Google Shape;933;p18"/>
            <p:cNvGrpSpPr/>
            <p:nvPr/>
          </p:nvGrpSpPr>
          <p:grpSpPr>
            <a:xfrm rot="10800000">
              <a:off x="-2384307" y="3943735"/>
              <a:ext cx="2825858" cy="182784"/>
              <a:chOff x="6853950" y="1468025"/>
              <a:chExt cx="1261600" cy="81600"/>
            </a:xfrm>
          </p:grpSpPr>
          <p:sp>
            <p:nvSpPr>
              <p:cNvPr id="934" name="Google Shape;934;p18"/>
              <p:cNvSpPr/>
              <p:nvPr/>
            </p:nvSpPr>
            <p:spPr>
              <a:xfrm>
                <a:off x="6853950" y="1468025"/>
                <a:ext cx="12616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50464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50463" y="3263"/>
                    </a:lnTo>
                    <a:lnTo>
                      <a:pt x="504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6903275" y="1479450"/>
                <a:ext cx="359525" cy="58775"/>
              </a:xfrm>
              <a:custGeom>
                <a:avLst/>
                <a:gdLst/>
                <a:ahLst/>
                <a:cxnLst/>
                <a:rect l="l" t="t" r="r" b="b"/>
                <a:pathLst>
                  <a:path w="14381" h="2351" extrusionOk="0">
                    <a:moveTo>
                      <a:pt x="0" y="0"/>
                    </a:moveTo>
                    <a:lnTo>
                      <a:pt x="0" y="2350"/>
                    </a:lnTo>
                    <a:lnTo>
                      <a:pt x="14381" y="2350"/>
                    </a:lnTo>
                    <a:lnTo>
                      <a:pt x="14381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7315925" y="1484700"/>
                <a:ext cx="1248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931" extrusionOk="0">
                    <a:moveTo>
                      <a:pt x="1147" y="1"/>
                    </a:moveTo>
                    <a:cubicBezTo>
                      <a:pt x="1146" y="1"/>
                      <a:pt x="1145" y="1"/>
                      <a:pt x="1143" y="1"/>
                    </a:cubicBezTo>
                    <a:cubicBezTo>
                      <a:pt x="855" y="3"/>
                      <a:pt x="526" y="79"/>
                      <a:pt x="310" y="293"/>
                    </a:cubicBezTo>
                    <a:cubicBezTo>
                      <a:pt x="294" y="309"/>
                      <a:pt x="280" y="325"/>
                      <a:pt x="265" y="342"/>
                    </a:cubicBezTo>
                    <a:cubicBezTo>
                      <a:pt x="52" y="595"/>
                      <a:pt x="1" y="1131"/>
                      <a:pt x="138" y="1428"/>
                    </a:cubicBezTo>
                    <a:cubicBezTo>
                      <a:pt x="291" y="1761"/>
                      <a:pt x="758" y="1930"/>
                      <a:pt x="1111" y="1930"/>
                    </a:cubicBezTo>
                    <a:cubicBezTo>
                      <a:pt x="1126" y="1930"/>
                      <a:pt x="1141" y="1930"/>
                      <a:pt x="1155" y="1929"/>
                    </a:cubicBezTo>
                    <a:cubicBezTo>
                      <a:pt x="1571" y="1912"/>
                      <a:pt x="1972" y="1785"/>
                      <a:pt x="2111" y="1346"/>
                    </a:cubicBezTo>
                    <a:cubicBezTo>
                      <a:pt x="2195" y="1085"/>
                      <a:pt x="2214" y="785"/>
                      <a:pt x="2078" y="539"/>
                    </a:cubicBezTo>
                    <a:cubicBezTo>
                      <a:pt x="1867" y="159"/>
                      <a:pt x="1564" y="1"/>
                      <a:pt x="1147" y="1"/>
                    </a:cubicBezTo>
                    <a:close/>
                    <a:moveTo>
                      <a:pt x="3927" y="1"/>
                    </a:moveTo>
                    <a:cubicBezTo>
                      <a:pt x="3926" y="1"/>
                      <a:pt x="3925" y="1"/>
                      <a:pt x="3923" y="1"/>
                    </a:cubicBezTo>
                    <a:cubicBezTo>
                      <a:pt x="3634" y="3"/>
                      <a:pt x="3304" y="79"/>
                      <a:pt x="3089" y="293"/>
                    </a:cubicBezTo>
                    <a:cubicBezTo>
                      <a:pt x="3073" y="309"/>
                      <a:pt x="3058" y="325"/>
                      <a:pt x="3043" y="342"/>
                    </a:cubicBezTo>
                    <a:cubicBezTo>
                      <a:pt x="2831" y="595"/>
                      <a:pt x="2780" y="1131"/>
                      <a:pt x="2917" y="1428"/>
                    </a:cubicBezTo>
                    <a:cubicBezTo>
                      <a:pt x="3071" y="1761"/>
                      <a:pt x="3536" y="1930"/>
                      <a:pt x="3889" y="1930"/>
                    </a:cubicBezTo>
                    <a:cubicBezTo>
                      <a:pt x="3904" y="1930"/>
                      <a:pt x="3919" y="1930"/>
                      <a:pt x="3934" y="1929"/>
                    </a:cubicBezTo>
                    <a:cubicBezTo>
                      <a:pt x="4351" y="1912"/>
                      <a:pt x="4752" y="1785"/>
                      <a:pt x="4891" y="1346"/>
                    </a:cubicBezTo>
                    <a:cubicBezTo>
                      <a:pt x="4973" y="1084"/>
                      <a:pt x="4994" y="785"/>
                      <a:pt x="4858" y="539"/>
                    </a:cubicBezTo>
                    <a:cubicBezTo>
                      <a:pt x="4647" y="159"/>
                      <a:pt x="4344" y="1"/>
                      <a:pt x="39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8"/>
              <p:cNvSpPr/>
              <p:nvPr/>
            </p:nvSpPr>
            <p:spPr>
              <a:xfrm>
                <a:off x="7502925" y="1468025"/>
                <a:ext cx="705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2822" y="3263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8"/>
              <p:cNvSpPr/>
              <p:nvPr/>
            </p:nvSpPr>
            <p:spPr>
              <a:xfrm>
                <a:off x="7532875" y="1468025"/>
                <a:ext cx="106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263" extrusionOk="0">
                    <a:moveTo>
                      <a:pt x="0" y="1"/>
                    </a:moveTo>
                    <a:lnTo>
                      <a:pt x="0" y="3263"/>
                    </a:lnTo>
                    <a:lnTo>
                      <a:pt x="424" y="326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7606775" y="1468025"/>
                <a:ext cx="106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263" extrusionOk="0">
                    <a:moveTo>
                      <a:pt x="1" y="1"/>
                    </a:moveTo>
                    <a:lnTo>
                      <a:pt x="1" y="3263"/>
                    </a:lnTo>
                    <a:lnTo>
                      <a:pt x="424" y="326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8027800" y="1468050"/>
                <a:ext cx="6245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3263" extrusionOk="0">
                    <a:moveTo>
                      <a:pt x="0" y="1"/>
                    </a:moveTo>
                    <a:lnTo>
                      <a:pt x="0" y="3263"/>
                    </a:lnTo>
                    <a:lnTo>
                      <a:pt x="1480" y="3263"/>
                    </a:lnTo>
                    <a:lnTo>
                      <a:pt x="1480" y="1"/>
                    </a:lnTo>
                    <a:close/>
                    <a:moveTo>
                      <a:pt x="2074" y="1"/>
                    </a:moveTo>
                    <a:lnTo>
                      <a:pt x="2074" y="3263"/>
                    </a:lnTo>
                    <a:lnTo>
                      <a:pt x="2498" y="3263"/>
                    </a:lnTo>
                    <a:lnTo>
                      <a:pt x="24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7656550" y="1498825"/>
                <a:ext cx="27940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802" extrusionOk="0">
                    <a:moveTo>
                      <a:pt x="31" y="1"/>
                    </a:moveTo>
                    <a:cubicBezTo>
                      <a:pt x="31" y="18"/>
                      <a:pt x="17" y="32"/>
                      <a:pt x="0" y="32"/>
                    </a:cubicBezTo>
                    <a:lnTo>
                      <a:pt x="0" y="771"/>
                    </a:lnTo>
                    <a:cubicBezTo>
                      <a:pt x="17" y="771"/>
                      <a:pt x="31" y="784"/>
                      <a:pt x="31" y="801"/>
                    </a:cubicBezTo>
                    <a:lnTo>
                      <a:pt x="770" y="801"/>
                    </a:lnTo>
                    <a:cubicBezTo>
                      <a:pt x="769" y="784"/>
                      <a:pt x="784" y="771"/>
                      <a:pt x="801" y="771"/>
                    </a:cubicBezTo>
                    <a:lnTo>
                      <a:pt x="801" y="32"/>
                    </a:lnTo>
                    <a:cubicBezTo>
                      <a:pt x="784" y="32"/>
                      <a:pt x="770" y="18"/>
                      <a:pt x="770" y="1"/>
                    </a:cubicBezTo>
                    <a:close/>
                    <a:moveTo>
                      <a:pt x="2106" y="1"/>
                    </a:moveTo>
                    <a:cubicBezTo>
                      <a:pt x="2106" y="18"/>
                      <a:pt x="2092" y="32"/>
                      <a:pt x="2075" y="32"/>
                    </a:cubicBezTo>
                    <a:lnTo>
                      <a:pt x="2075" y="771"/>
                    </a:lnTo>
                    <a:cubicBezTo>
                      <a:pt x="2092" y="771"/>
                      <a:pt x="2106" y="784"/>
                      <a:pt x="2106" y="801"/>
                    </a:cubicBezTo>
                    <a:lnTo>
                      <a:pt x="2845" y="801"/>
                    </a:lnTo>
                    <a:cubicBezTo>
                      <a:pt x="2844" y="784"/>
                      <a:pt x="2859" y="771"/>
                      <a:pt x="2876" y="771"/>
                    </a:cubicBezTo>
                    <a:lnTo>
                      <a:pt x="2876" y="32"/>
                    </a:lnTo>
                    <a:cubicBezTo>
                      <a:pt x="2859" y="32"/>
                      <a:pt x="2845" y="18"/>
                      <a:pt x="2845" y="1"/>
                    </a:cubicBezTo>
                    <a:close/>
                    <a:moveTo>
                      <a:pt x="4181" y="1"/>
                    </a:moveTo>
                    <a:cubicBezTo>
                      <a:pt x="4181" y="18"/>
                      <a:pt x="4167" y="32"/>
                      <a:pt x="4150" y="32"/>
                    </a:cubicBezTo>
                    <a:lnTo>
                      <a:pt x="4150" y="771"/>
                    </a:lnTo>
                    <a:cubicBezTo>
                      <a:pt x="4167" y="771"/>
                      <a:pt x="4181" y="784"/>
                      <a:pt x="4181" y="801"/>
                    </a:cubicBezTo>
                    <a:lnTo>
                      <a:pt x="4920" y="801"/>
                    </a:lnTo>
                    <a:cubicBezTo>
                      <a:pt x="4919" y="784"/>
                      <a:pt x="4934" y="771"/>
                      <a:pt x="4951" y="771"/>
                    </a:cubicBezTo>
                    <a:lnTo>
                      <a:pt x="4951" y="32"/>
                    </a:lnTo>
                    <a:cubicBezTo>
                      <a:pt x="4934" y="32"/>
                      <a:pt x="4920" y="18"/>
                      <a:pt x="4920" y="1"/>
                    </a:cubicBezTo>
                    <a:close/>
                    <a:moveTo>
                      <a:pt x="6255" y="1"/>
                    </a:moveTo>
                    <a:cubicBezTo>
                      <a:pt x="6255" y="18"/>
                      <a:pt x="6241" y="32"/>
                      <a:pt x="6224" y="32"/>
                    </a:cubicBezTo>
                    <a:lnTo>
                      <a:pt x="6224" y="771"/>
                    </a:lnTo>
                    <a:cubicBezTo>
                      <a:pt x="6241" y="771"/>
                      <a:pt x="6255" y="784"/>
                      <a:pt x="6255" y="801"/>
                    </a:cubicBezTo>
                    <a:lnTo>
                      <a:pt x="6994" y="801"/>
                    </a:lnTo>
                    <a:cubicBezTo>
                      <a:pt x="6994" y="784"/>
                      <a:pt x="7009" y="771"/>
                      <a:pt x="7025" y="771"/>
                    </a:cubicBezTo>
                    <a:lnTo>
                      <a:pt x="7025" y="32"/>
                    </a:lnTo>
                    <a:cubicBezTo>
                      <a:pt x="7007" y="32"/>
                      <a:pt x="6994" y="18"/>
                      <a:pt x="6994" y="1"/>
                    </a:cubicBezTo>
                    <a:close/>
                    <a:moveTo>
                      <a:pt x="8330" y="1"/>
                    </a:moveTo>
                    <a:cubicBezTo>
                      <a:pt x="8330" y="18"/>
                      <a:pt x="8316" y="32"/>
                      <a:pt x="8299" y="32"/>
                    </a:cubicBezTo>
                    <a:lnTo>
                      <a:pt x="8299" y="771"/>
                    </a:lnTo>
                    <a:cubicBezTo>
                      <a:pt x="8316" y="771"/>
                      <a:pt x="8330" y="784"/>
                      <a:pt x="8330" y="801"/>
                    </a:cubicBezTo>
                    <a:lnTo>
                      <a:pt x="9069" y="801"/>
                    </a:lnTo>
                    <a:cubicBezTo>
                      <a:pt x="9069" y="784"/>
                      <a:pt x="9084" y="771"/>
                      <a:pt x="9100" y="771"/>
                    </a:cubicBezTo>
                    <a:lnTo>
                      <a:pt x="9100" y="32"/>
                    </a:lnTo>
                    <a:cubicBezTo>
                      <a:pt x="9082" y="32"/>
                      <a:pt x="9069" y="18"/>
                      <a:pt x="9069" y="1"/>
                    </a:cubicBezTo>
                    <a:close/>
                    <a:moveTo>
                      <a:pt x="10405" y="1"/>
                    </a:moveTo>
                    <a:cubicBezTo>
                      <a:pt x="10405" y="18"/>
                      <a:pt x="10391" y="32"/>
                      <a:pt x="10374" y="32"/>
                    </a:cubicBezTo>
                    <a:lnTo>
                      <a:pt x="10374" y="771"/>
                    </a:lnTo>
                    <a:cubicBezTo>
                      <a:pt x="10391" y="771"/>
                      <a:pt x="10405" y="784"/>
                      <a:pt x="10405" y="802"/>
                    </a:cubicBezTo>
                    <a:lnTo>
                      <a:pt x="11144" y="802"/>
                    </a:lnTo>
                    <a:cubicBezTo>
                      <a:pt x="11144" y="784"/>
                      <a:pt x="11159" y="771"/>
                      <a:pt x="11175" y="771"/>
                    </a:cubicBezTo>
                    <a:lnTo>
                      <a:pt x="11175" y="32"/>
                    </a:lnTo>
                    <a:cubicBezTo>
                      <a:pt x="11157" y="32"/>
                      <a:pt x="11144" y="18"/>
                      <a:pt x="11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6918025" y="1489900"/>
                <a:ext cx="330500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13220" h="1514" extrusionOk="0">
                    <a:moveTo>
                      <a:pt x="10399" y="0"/>
                    </a:moveTo>
                    <a:cubicBezTo>
                      <a:pt x="10235" y="0"/>
                      <a:pt x="10071" y="9"/>
                      <a:pt x="9910" y="20"/>
                    </a:cubicBezTo>
                    <a:cubicBezTo>
                      <a:pt x="9752" y="29"/>
                      <a:pt x="9589" y="39"/>
                      <a:pt x="9426" y="39"/>
                    </a:cubicBezTo>
                    <a:cubicBezTo>
                      <a:pt x="9398" y="39"/>
                      <a:pt x="9371" y="38"/>
                      <a:pt x="9343" y="38"/>
                    </a:cubicBezTo>
                    <a:cubicBezTo>
                      <a:pt x="9246" y="36"/>
                      <a:pt x="9150" y="33"/>
                      <a:pt x="9052" y="30"/>
                    </a:cubicBezTo>
                    <a:cubicBezTo>
                      <a:pt x="8892" y="25"/>
                      <a:pt x="8729" y="20"/>
                      <a:pt x="8565" y="20"/>
                    </a:cubicBezTo>
                    <a:cubicBezTo>
                      <a:pt x="8419" y="20"/>
                      <a:pt x="8274" y="24"/>
                      <a:pt x="8128" y="36"/>
                    </a:cubicBezTo>
                    <a:cubicBezTo>
                      <a:pt x="7870" y="55"/>
                      <a:pt x="7602" y="65"/>
                      <a:pt x="7345" y="73"/>
                    </a:cubicBezTo>
                    <a:lnTo>
                      <a:pt x="7228" y="76"/>
                    </a:lnTo>
                    <a:cubicBezTo>
                      <a:pt x="7160" y="78"/>
                      <a:pt x="7093" y="79"/>
                      <a:pt x="7026" y="79"/>
                    </a:cubicBezTo>
                    <a:cubicBezTo>
                      <a:pt x="6789" y="79"/>
                      <a:pt x="6553" y="68"/>
                      <a:pt x="6322" y="57"/>
                    </a:cubicBezTo>
                    <a:cubicBezTo>
                      <a:pt x="6090" y="46"/>
                      <a:pt x="5852" y="33"/>
                      <a:pt x="5610" y="33"/>
                    </a:cubicBezTo>
                    <a:cubicBezTo>
                      <a:pt x="5539" y="33"/>
                      <a:pt x="5467" y="34"/>
                      <a:pt x="5396" y="37"/>
                    </a:cubicBezTo>
                    <a:cubicBezTo>
                      <a:pt x="5138" y="44"/>
                      <a:pt x="4878" y="50"/>
                      <a:pt x="4620" y="54"/>
                    </a:cubicBezTo>
                    <a:cubicBezTo>
                      <a:pt x="4199" y="60"/>
                      <a:pt x="3763" y="69"/>
                      <a:pt x="3335" y="95"/>
                    </a:cubicBezTo>
                    <a:cubicBezTo>
                      <a:pt x="3061" y="110"/>
                      <a:pt x="2788" y="116"/>
                      <a:pt x="2500" y="116"/>
                    </a:cubicBezTo>
                    <a:cubicBezTo>
                      <a:pt x="2246" y="116"/>
                      <a:pt x="1980" y="111"/>
                      <a:pt x="1693" y="104"/>
                    </a:cubicBezTo>
                    <a:cubicBezTo>
                      <a:pt x="1667" y="104"/>
                      <a:pt x="1641" y="103"/>
                      <a:pt x="1614" y="103"/>
                    </a:cubicBezTo>
                    <a:cubicBezTo>
                      <a:pt x="1498" y="103"/>
                      <a:pt x="1375" y="108"/>
                      <a:pt x="1246" y="113"/>
                    </a:cubicBezTo>
                    <a:cubicBezTo>
                      <a:pt x="1115" y="118"/>
                      <a:pt x="983" y="123"/>
                      <a:pt x="854" y="123"/>
                    </a:cubicBezTo>
                    <a:cubicBezTo>
                      <a:pt x="613" y="123"/>
                      <a:pt x="381" y="105"/>
                      <a:pt x="185" y="38"/>
                    </a:cubicBezTo>
                    <a:cubicBezTo>
                      <a:pt x="177" y="35"/>
                      <a:pt x="169" y="33"/>
                      <a:pt x="161" y="33"/>
                    </a:cubicBezTo>
                    <a:cubicBezTo>
                      <a:pt x="132" y="33"/>
                      <a:pt x="105" y="52"/>
                      <a:pt x="96" y="81"/>
                    </a:cubicBezTo>
                    <a:cubicBezTo>
                      <a:pt x="83" y="117"/>
                      <a:pt x="102" y="157"/>
                      <a:pt x="139" y="169"/>
                    </a:cubicBezTo>
                    <a:cubicBezTo>
                      <a:pt x="354" y="244"/>
                      <a:pt x="600" y="262"/>
                      <a:pt x="853" y="262"/>
                    </a:cubicBezTo>
                    <a:cubicBezTo>
                      <a:pt x="985" y="262"/>
                      <a:pt x="1118" y="257"/>
                      <a:pt x="1249" y="253"/>
                    </a:cubicBezTo>
                    <a:cubicBezTo>
                      <a:pt x="1371" y="249"/>
                      <a:pt x="1489" y="244"/>
                      <a:pt x="1599" y="244"/>
                    </a:cubicBezTo>
                    <a:cubicBezTo>
                      <a:pt x="1628" y="244"/>
                      <a:pt x="1657" y="245"/>
                      <a:pt x="1685" y="245"/>
                    </a:cubicBezTo>
                    <a:cubicBezTo>
                      <a:pt x="1964" y="252"/>
                      <a:pt x="2222" y="256"/>
                      <a:pt x="2469" y="256"/>
                    </a:cubicBezTo>
                    <a:cubicBezTo>
                      <a:pt x="2769" y="256"/>
                      <a:pt x="3054" y="250"/>
                      <a:pt x="3340" y="234"/>
                    </a:cubicBezTo>
                    <a:cubicBezTo>
                      <a:pt x="3766" y="208"/>
                      <a:pt x="4201" y="201"/>
                      <a:pt x="4620" y="193"/>
                    </a:cubicBezTo>
                    <a:cubicBezTo>
                      <a:pt x="4880" y="189"/>
                      <a:pt x="5139" y="183"/>
                      <a:pt x="5399" y="176"/>
                    </a:cubicBezTo>
                    <a:cubicBezTo>
                      <a:pt x="5469" y="173"/>
                      <a:pt x="5539" y="172"/>
                      <a:pt x="5609" y="172"/>
                    </a:cubicBezTo>
                    <a:cubicBezTo>
                      <a:pt x="5848" y="172"/>
                      <a:pt x="6083" y="185"/>
                      <a:pt x="6313" y="196"/>
                    </a:cubicBezTo>
                    <a:cubicBezTo>
                      <a:pt x="6543" y="207"/>
                      <a:pt x="6779" y="219"/>
                      <a:pt x="7018" y="219"/>
                    </a:cubicBezTo>
                    <a:cubicBezTo>
                      <a:pt x="7088" y="219"/>
                      <a:pt x="7159" y="218"/>
                      <a:pt x="7230" y="215"/>
                    </a:cubicBezTo>
                    <a:lnTo>
                      <a:pt x="7348" y="212"/>
                    </a:lnTo>
                    <a:cubicBezTo>
                      <a:pt x="7607" y="204"/>
                      <a:pt x="7875" y="194"/>
                      <a:pt x="8138" y="175"/>
                    </a:cubicBezTo>
                    <a:cubicBezTo>
                      <a:pt x="8280" y="163"/>
                      <a:pt x="8423" y="159"/>
                      <a:pt x="8566" y="159"/>
                    </a:cubicBezTo>
                    <a:cubicBezTo>
                      <a:pt x="8728" y="159"/>
                      <a:pt x="8889" y="164"/>
                      <a:pt x="9047" y="169"/>
                    </a:cubicBezTo>
                    <a:cubicBezTo>
                      <a:pt x="9144" y="172"/>
                      <a:pt x="9242" y="176"/>
                      <a:pt x="9340" y="177"/>
                    </a:cubicBezTo>
                    <a:cubicBezTo>
                      <a:pt x="9368" y="178"/>
                      <a:pt x="9396" y="178"/>
                      <a:pt x="9424" y="178"/>
                    </a:cubicBezTo>
                    <a:cubicBezTo>
                      <a:pt x="9591" y="178"/>
                      <a:pt x="9756" y="168"/>
                      <a:pt x="9918" y="159"/>
                    </a:cubicBezTo>
                    <a:cubicBezTo>
                      <a:pt x="10079" y="150"/>
                      <a:pt x="10245" y="139"/>
                      <a:pt x="10409" y="139"/>
                    </a:cubicBezTo>
                    <a:cubicBezTo>
                      <a:pt x="10441" y="139"/>
                      <a:pt x="10472" y="140"/>
                      <a:pt x="10504" y="141"/>
                    </a:cubicBezTo>
                    <a:cubicBezTo>
                      <a:pt x="11389" y="163"/>
                      <a:pt x="12191" y="175"/>
                      <a:pt x="12949" y="175"/>
                    </a:cubicBezTo>
                    <a:cubicBezTo>
                      <a:pt x="13012" y="175"/>
                      <a:pt x="13075" y="175"/>
                      <a:pt x="13138" y="175"/>
                    </a:cubicBezTo>
                    <a:cubicBezTo>
                      <a:pt x="13177" y="175"/>
                      <a:pt x="13208" y="144"/>
                      <a:pt x="13208" y="105"/>
                    </a:cubicBezTo>
                    <a:cubicBezTo>
                      <a:pt x="13208" y="66"/>
                      <a:pt x="13177" y="36"/>
                      <a:pt x="13138" y="36"/>
                    </a:cubicBezTo>
                    <a:cubicBezTo>
                      <a:pt x="13071" y="36"/>
                      <a:pt x="13004" y="36"/>
                      <a:pt x="12936" y="36"/>
                    </a:cubicBezTo>
                    <a:cubicBezTo>
                      <a:pt x="12183" y="36"/>
                      <a:pt x="11386" y="25"/>
                      <a:pt x="10508" y="1"/>
                    </a:cubicBezTo>
                    <a:cubicBezTo>
                      <a:pt x="10472" y="1"/>
                      <a:pt x="10436" y="0"/>
                      <a:pt x="10399" y="0"/>
                    </a:cubicBezTo>
                    <a:close/>
                    <a:moveTo>
                      <a:pt x="10453" y="609"/>
                    </a:moveTo>
                    <a:cubicBezTo>
                      <a:pt x="9931" y="609"/>
                      <a:pt x="9409" y="620"/>
                      <a:pt x="8898" y="631"/>
                    </a:cubicBezTo>
                    <a:cubicBezTo>
                      <a:pt x="8421" y="642"/>
                      <a:pt x="7926" y="652"/>
                      <a:pt x="7442" y="653"/>
                    </a:cubicBezTo>
                    <a:cubicBezTo>
                      <a:pt x="7385" y="653"/>
                      <a:pt x="7328" y="653"/>
                      <a:pt x="7271" y="653"/>
                    </a:cubicBezTo>
                    <a:cubicBezTo>
                      <a:pt x="6669" y="653"/>
                      <a:pt x="6060" y="648"/>
                      <a:pt x="5469" y="642"/>
                    </a:cubicBezTo>
                    <a:cubicBezTo>
                      <a:pt x="4901" y="637"/>
                      <a:pt x="4332" y="631"/>
                      <a:pt x="3764" y="631"/>
                    </a:cubicBezTo>
                    <a:lnTo>
                      <a:pt x="3750" y="631"/>
                    </a:lnTo>
                    <a:cubicBezTo>
                      <a:pt x="2947" y="631"/>
                      <a:pt x="2233" y="662"/>
                      <a:pt x="1565" y="725"/>
                    </a:cubicBezTo>
                    <a:cubicBezTo>
                      <a:pt x="1290" y="751"/>
                      <a:pt x="1032" y="764"/>
                      <a:pt x="782" y="764"/>
                    </a:cubicBezTo>
                    <a:cubicBezTo>
                      <a:pt x="704" y="764"/>
                      <a:pt x="627" y="762"/>
                      <a:pt x="550" y="760"/>
                    </a:cubicBezTo>
                    <a:cubicBezTo>
                      <a:pt x="537" y="760"/>
                      <a:pt x="524" y="759"/>
                      <a:pt x="510" y="759"/>
                    </a:cubicBezTo>
                    <a:cubicBezTo>
                      <a:pt x="476" y="759"/>
                      <a:pt x="441" y="760"/>
                      <a:pt x="406" y="761"/>
                    </a:cubicBezTo>
                    <a:cubicBezTo>
                      <a:pt x="368" y="762"/>
                      <a:pt x="330" y="764"/>
                      <a:pt x="293" y="764"/>
                    </a:cubicBezTo>
                    <a:cubicBezTo>
                      <a:pt x="224" y="764"/>
                      <a:pt x="158" y="759"/>
                      <a:pt x="104" y="738"/>
                    </a:cubicBezTo>
                    <a:cubicBezTo>
                      <a:pt x="96" y="735"/>
                      <a:pt x="88" y="734"/>
                      <a:pt x="80" y="734"/>
                    </a:cubicBezTo>
                    <a:cubicBezTo>
                      <a:pt x="51" y="734"/>
                      <a:pt x="25" y="751"/>
                      <a:pt x="15" y="778"/>
                    </a:cubicBezTo>
                    <a:cubicBezTo>
                      <a:pt x="1" y="814"/>
                      <a:pt x="20" y="855"/>
                      <a:pt x="54" y="868"/>
                    </a:cubicBezTo>
                    <a:cubicBezTo>
                      <a:pt x="129" y="897"/>
                      <a:pt x="212" y="903"/>
                      <a:pt x="297" y="903"/>
                    </a:cubicBezTo>
                    <a:cubicBezTo>
                      <a:pt x="309" y="903"/>
                      <a:pt x="320" y="904"/>
                      <a:pt x="331" y="904"/>
                    </a:cubicBezTo>
                    <a:cubicBezTo>
                      <a:pt x="359" y="904"/>
                      <a:pt x="386" y="903"/>
                      <a:pt x="412" y="902"/>
                    </a:cubicBezTo>
                    <a:cubicBezTo>
                      <a:pt x="447" y="901"/>
                      <a:pt x="481" y="900"/>
                      <a:pt x="513" y="900"/>
                    </a:cubicBezTo>
                    <a:cubicBezTo>
                      <a:pt x="525" y="900"/>
                      <a:pt x="537" y="900"/>
                      <a:pt x="548" y="900"/>
                    </a:cubicBezTo>
                    <a:cubicBezTo>
                      <a:pt x="626" y="902"/>
                      <a:pt x="704" y="904"/>
                      <a:pt x="783" y="904"/>
                    </a:cubicBezTo>
                    <a:cubicBezTo>
                      <a:pt x="1038" y="904"/>
                      <a:pt x="1300" y="891"/>
                      <a:pt x="1580" y="864"/>
                    </a:cubicBezTo>
                    <a:cubicBezTo>
                      <a:pt x="2244" y="802"/>
                      <a:pt x="2953" y="771"/>
                      <a:pt x="3752" y="771"/>
                    </a:cubicBezTo>
                    <a:lnTo>
                      <a:pt x="3766" y="771"/>
                    </a:lnTo>
                    <a:cubicBezTo>
                      <a:pt x="4335" y="771"/>
                      <a:pt x="4901" y="776"/>
                      <a:pt x="5469" y="781"/>
                    </a:cubicBezTo>
                    <a:cubicBezTo>
                      <a:pt x="6068" y="786"/>
                      <a:pt x="6686" y="792"/>
                      <a:pt x="7296" y="792"/>
                    </a:cubicBezTo>
                    <a:cubicBezTo>
                      <a:pt x="7346" y="792"/>
                      <a:pt x="7395" y="792"/>
                      <a:pt x="7444" y="792"/>
                    </a:cubicBezTo>
                    <a:cubicBezTo>
                      <a:pt x="7930" y="791"/>
                      <a:pt x="8426" y="780"/>
                      <a:pt x="8904" y="771"/>
                    </a:cubicBezTo>
                    <a:cubicBezTo>
                      <a:pt x="9414" y="759"/>
                      <a:pt x="9935" y="748"/>
                      <a:pt x="10455" y="748"/>
                    </a:cubicBezTo>
                    <a:cubicBezTo>
                      <a:pt x="10805" y="748"/>
                      <a:pt x="11155" y="753"/>
                      <a:pt x="11502" y="766"/>
                    </a:cubicBezTo>
                    <a:cubicBezTo>
                      <a:pt x="11718" y="775"/>
                      <a:pt x="11891" y="785"/>
                      <a:pt x="12044" y="794"/>
                    </a:cubicBezTo>
                    <a:cubicBezTo>
                      <a:pt x="12262" y="808"/>
                      <a:pt x="12451" y="819"/>
                      <a:pt x="12688" y="819"/>
                    </a:cubicBezTo>
                    <a:cubicBezTo>
                      <a:pt x="12820" y="819"/>
                      <a:pt x="12968" y="816"/>
                      <a:pt x="13144" y="807"/>
                    </a:cubicBezTo>
                    <a:cubicBezTo>
                      <a:pt x="13182" y="804"/>
                      <a:pt x="13212" y="772"/>
                      <a:pt x="13209" y="733"/>
                    </a:cubicBezTo>
                    <a:cubicBezTo>
                      <a:pt x="13207" y="696"/>
                      <a:pt x="13176" y="668"/>
                      <a:pt x="13141" y="668"/>
                    </a:cubicBezTo>
                    <a:cubicBezTo>
                      <a:pt x="13139" y="668"/>
                      <a:pt x="13137" y="668"/>
                      <a:pt x="13135" y="668"/>
                    </a:cubicBezTo>
                    <a:cubicBezTo>
                      <a:pt x="12956" y="677"/>
                      <a:pt x="12809" y="681"/>
                      <a:pt x="12676" y="681"/>
                    </a:cubicBezTo>
                    <a:cubicBezTo>
                      <a:pt x="12452" y="681"/>
                      <a:pt x="12271" y="670"/>
                      <a:pt x="12052" y="655"/>
                    </a:cubicBezTo>
                    <a:cubicBezTo>
                      <a:pt x="11896" y="646"/>
                      <a:pt x="11723" y="636"/>
                      <a:pt x="11504" y="627"/>
                    </a:cubicBezTo>
                    <a:cubicBezTo>
                      <a:pt x="11155" y="614"/>
                      <a:pt x="10804" y="609"/>
                      <a:pt x="10453" y="609"/>
                    </a:cubicBezTo>
                    <a:close/>
                    <a:moveTo>
                      <a:pt x="2895" y="1250"/>
                    </a:moveTo>
                    <a:cubicBezTo>
                      <a:pt x="2860" y="1250"/>
                      <a:pt x="2826" y="1251"/>
                      <a:pt x="2791" y="1252"/>
                    </a:cubicBezTo>
                    <a:cubicBezTo>
                      <a:pt x="1944" y="1275"/>
                      <a:pt x="1172" y="1286"/>
                      <a:pt x="443" y="1286"/>
                    </a:cubicBezTo>
                    <a:cubicBezTo>
                      <a:pt x="348" y="1286"/>
                      <a:pt x="254" y="1285"/>
                      <a:pt x="161" y="1285"/>
                    </a:cubicBezTo>
                    <a:cubicBezTo>
                      <a:pt x="123" y="1285"/>
                      <a:pt x="92" y="1316"/>
                      <a:pt x="92" y="1355"/>
                    </a:cubicBezTo>
                    <a:cubicBezTo>
                      <a:pt x="92" y="1394"/>
                      <a:pt x="123" y="1424"/>
                      <a:pt x="161" y="1424"/>
                    </a:cubicBezTo>
                    <a:cubicBezTo>
                      <a:pt x="229" y="1424"/>
                      <a:pt x="296" y="1424"/>
                      <a:pt x="365" y="1424"/>
                    </a:cubicBezTo>
                    <a:cubicBezTo>
                      <a:pt x="1118" y="1424"/>
                      <a:pt x="1917" y="1413"/>
                      <a:pt x="2795" y="1391"/>
                    </a:cubicBezTo>
                    <a:cubicBezTo>
                      <a:pt x="2829" y="1390"/>
                      <a:pt x="2863" y="1390"/>
                      <a:pt x="2896" y="1390"/>
                    </a:cubicBezTo>
                    <a:cubicBezTo>
                      <a:pt x="3059" y="1390"/>
                      <a:pt x="3223" y="1399"/>
                      <a:pt x="3381" y="1408"/>
                    </a:cubicBezTo>
                    <a:cubicBezTo>
                      <a:pt x="3544" y="1417"/>
                      <a:pt x="3711" y="1428"/>
                      <a:pt x="3879" y="1428"/>
                    </a:cubicBezTo>
                    <a:cubicBezTo>
                      <a:pt x="3905" y="1428"/>
                      <a:pt x="3932" y="1428"/>
                      <a:pt x="3958" y="1427"/>
                    </a:cubicBezTo>
                    <a:cubicBezTo>
                      <a:pt x="4056" y="1426"/>
                      <a:pt x="4154" y="1422"/>
                      <a:pt x="4251" y="1419"/>
                    </a:cubicBezTo>
                    <a:cubicBezTo>
                      <a:pt x="4410" y="1414"/>
                      <a:pt x="4572" y="1409"/>
                      <a:pt x="4734" y="1409"/>
                    </a:cubicBezTo>
                    <a:cubicBezTo>
                      <a:pt x="4876" y="1409"/>
                      <a:pt x="5019" y="1413"/>
                      <a:pt x="5160" y="1424"/>
                    </a:cubicBezTo>
                    <a:cubicBezTo>
                      <a:pt x="5423" y="1444"/>
                      <a:pt x="5690" y="1454"/>
                      <a:pt x="5947" y="1461"/>
                    </a:cubicBezTo>
                    <a:lnTo>
                      <a:pt x="6068" y="1466"/>
                    </a:lnTo>
                    <a:cubicBezTo>
                      <a:pt x="6139" y="1468"/>
                      <a:pt x="6209" y="1469"/>
                      <a:pt x="6279" y="1469"/>
                    </a:cubicBezTo>
                    <a:cubicBezTo>
                      <a:pt x="6519" y="1469"/>
                      <a:pt x="6755" y="1457"/>
                      <a:pt x="6985" y="1445"/>
                    </a:cubicBezTo>
                    <a:cubicBezTo>
                      <a:pt x="7214" y="1435"/>
                      <a:pt x="7450" y="1423"/>
                      <a:pt x="7688" y="1423"/>
                    </a:cubicBezTo>
                    <a:cubicBezTo>
                      <a:pt x="7758" y="1423"/>
                      <a:pt x="7829" y="1424"/>
                      <a:pt x="7899" y="1426"/>
                    </a:cubicBezTo>
                    <a:cubicBezTo>
                      <a:pt x="8159" y="1434"/>
                      <a:pt x="8417" y="1439"/>
                      <a:pt x="8677" y="1443"/>
                    </a:cubicBezTo>
                    <a:cubicBezTo>
                      <a:pt x="9096" y="1451"/>
                      <a:pt x="9533" y="1458"/>
                      <a:pt x="9958" y="1483"/>
                    </a:cubicBezTo>
                    <a:cubicBezTo>
                      <a:pt x="10245" y="1500"/>
                      <a:pt x="10530" y="1506"/>
                      <a:pt x="10830" y="1506"/>
                    </a:cubicBezTo>
                    <a:cubicBezTo>
                      <a:pt x="11077" y="1506"/>
                      <a:pt x="11335" y="1502"/>
                      <a:pt x="11613" y="1496"/>
                    </a:cubicBezTo>
                    <a:cubicBezTo>
                      <a:pt x="11644" y="1495"/>
                      <a:pt x="11675" y="1494"/>
                      <a:pt x="11707" y="1494"/>
                    </a:cubicBezTo>
                    <a:cubicBezTo>
                      <a:pt x="11815" y="1494"/>
                      <a:pt x="11930" y="1499"/>
                      <a:pt x="12049" y="1503"/>
                    </a:cubicBezTo>
                    <a:cubicBezTo>
                      <a:pt x="12182" y="1509"/>
                      <a:pt x="12317" y="1514"/>
                      <a:pt x="12448" y="1514"/>
                    </a:cubicBezTo>
                    <a:cubicBezTo>
                      <a:pt x="12702" y="1513"/>
                      <a:pt x="12948" y="1492"/>
                      <a:pt x="13164" y="1419"/>
                    </a:cubicBezTo>
                    <a:cubicBezTo>
                      <a:pt x="13199" y="1407"/>
                      <a:pt x="13220" y="1367"/>
                      <a:pt x="13207" y="1331"/>
                    </a:cubicBezTo>
                    <a:cubicBezTo>
                      <a:pt x="13197" y="1302"/>
                      <a:pt x="13170" y="1284"/>
                      <a:pt x="13142" y="1284"/>
                    </a:cubicBezTo>
                    <a:cubicBezTo>
                      <a:pt x="13134" y="1284"/>
                      <a:pt x="13126" y="1285"/>
                      <a:pt x="13118" y="1288"/>
                    </a:cubicBezTo>
                    <a:cubicBezTo>
                      <a:pt x="12922" y="1356"/>
                      <a:pt x="12689" y="1373"/>
                      <a:pt x="12448" y="1373"/>
                    </a:cubicBezTo>
                    <a:cubicBezTo>
                      <a:pt x="12319" y="1373"/>
                      <a:pt x="12187" y="1368"/>
                      <a:pt x="12057" y="1363"/>
                    </a:cubicBezTo>
                    <a:cubicBezTo>
                      <a:pt x="11931" y="1358"/>
                      <a:pt x="11811" y="1354"/>
                      <a:pt x="11697" y="1354"/>
                    </a:cubicBezTo>
                    <a:cubicBezTo>
                      <a:pt x="11668" y="1354"/>
                      <a:pt x="11638" y="1354"/>
                      <a:pt x="11610" y="1355"/>
                    </a:cubicBezTo>
                    <a:cubicBezTo>
                      <a:pt x="11326" y="1361"/>
                      <a:pt x="11064" y="1366"/>
                      <a:pt x="10812" y="1366"/>
                    </a:cubicBezTo>
                    <a:cubicBezTo>
                      <a:pt x="10521" y="1366"/>
                      <a:pt x="10245" y="1360"/>
                      <a:pt x="9968" y="1344"/>
                    </a:cubicBezTo>
                    <a:cubicBezTo>
                      <a:pt x="9538" y="1319"/>
                      <a:pt x="9102" y="1311"/>
                      <a:pt x="8680" y="1304"/>
                    </a:cubicBezTo>
                    <a:cubicBezTo>
                      <a:pt x="8422" y="1300"/>
                      <a:pt x="8165" y="1295"/>
                      <a:pt x="7905" y="1287"/>
                    </a:cubicBezTo>
                    <a:cubicBezTo>
                      <a:pt x="7833" y="1285"/>
                      <a:pt x="7761" y="1284"/>
                      <a:pt x="7689" y="1284"/>
                    </a:cubicBezTo>
                    <a:cubicBezTo>
                      <a:pt x="7447" y="1284"/>
                      <a:pt x="7210" y="1296"/>
                      <a:pt x="6979" y="1306"/>
                    </a:cubicBezTo>
                    <a:cubicBezTo>
                      <a:pt x="6748" y="1318"/>
                      <a:pt x="6512" y="1330"/>
                      <a:pt x="6275" y="1330"/>
                    </a:cubicBezTo>
                    <a:cubicBezTo>
                      <a:pt x="6208" y="1330"/>
                      <a:pt x="6141" y="1329"/>
                      <a:pt x="6074" y="1327"/>
                    </a:cubicBezTo>
                    <a:lnTo>
                      <a:pt x="5953" y="1322"/>
                    </a:lnTo>
                    <a:cubicBezTo>
                      <a:pt x="5696" y="1315"/>
                      <a:pt x="5432" y="1305"/>
                      <a:pt x="5171" y="1285"/>
                    </a:cubicBezTo>
                    <a:cubicBezTo>
                      <a:pt x="5026" y="1274"/>
                      <a:pt x="4881" y="1270"/>
                      <a:pt x="4736" y="1270"/>
                    </a:cubicBezTo>
                    <a:cubicBezTo>
                      <a:pt x="4572" y="1270"/>
                      <a:pt x="4408" y="1275"/>
                      <a:pt x="4247" y="1280"/>
                    </a:cubicBezTo>
                    <a:cubicBezTo>
                      <a:pt x="4150" y="1283"/>
                      <a:pt x="4053" y="1285"/>
                      <a:pt x="3956" y="1288"/>
                    </a:cubicBezTo>
                    <a:cubicBezTo>
                      <a:pt x="3930" y="1289"/>
                      <a:pt x="3904" y="1289"/>
                      <a:pt x="3879" y="1289"/>
                    </a:cubicBezTo>
                    <a:cubicBezTo>
                      <a:pt x="3714" y="1289"/>
                      <a:pt x="3548" y="1278"/>
                      <a:pt x="3389" y="1269"/>
                    </a:cubicBezTo>
                    <a:cubicBezTo>
                      <a:pt x="3227" y="1260"/>
                      <a:pt x="3061" y="1250"/>
                      <a:pt x="2895" y="12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43;p18"/>
            <p:cNvGrpSpPr/>
            <p:nvPr/>
          </p:nvGrpSpPr>
          <p:grpSpPr>
            <a:xfrm rot="-5400000">
              <a:off x="-968767" y="2441248"/>
              <a:ext cx="543920" cy="2461031"/>
              <a:chOff x="3416200" y="1908925"/>
              <a:chExt cx="291975" cy="1321075"/>
            </a:xfrm>
          </p:grpSpPr>
          <p:sp>
            <p:nvSpPr>
              <p:cNvPr id="944" name="Google Shape;944;p18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" name="Google Shape;957;p18"/>
            <p:cNvGrpSpPr/>
            <p:nvPr/>
          </p:nvGrpSpPr>
          <p:grpSpPr>
            <a:xfrm rot="10800000">
              <a:off x="-1413075" y="2915615"/>
              <a:ext cx="1817570" cy="484189"/>
              <a:chOff x="6959925" y="3849675"/>
              <a:chExt cx="918800" cy="244750"/>
            </a:xfrm>
          </p:grpSpPr>
          <p:sp>
            <p:nvSpPr>
              <p:cNvPr id="958" name="Google Shape;958;p18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8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8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8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8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8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8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9"/>
          <p:cNvSpPr txBox="1">
            <a:spLocks noGrp="1"/>
          </p:cNvSpPr>
          <p:nvPr>
            <p:ph type="title"/>
          </p:nvPr>
        </p:nvSpPr>
        <p:spPr>
          <a:xfrm>
            <a:off x="1253300" y="1563363"/>
            <a:ext cx="2493000" cy="10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19"/>
          <p:cNvSpPr txBox="1">
            <a:spLocks noGrp="1"/>
          </p:cNvSpPr>
          <p:nvPr>
            <p:ph type="subTitle" idx="1"/>
          </p:nvPr>
        </p:nvSpPr>
        <p:spPr>
          <a:xfrm>
            <a:off x="1253300" y="2563738"/>
            <a:ext cx="24930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19"/>
          <p:cNvSpPr/>
          <p:nvPr/>
        </p:nvSpPr>
        <p:spPr>
          <a:xfrm>
            <a:off x="0" y="4821750"/>
            <a:ext cx="91440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19"/>
          <p:cNvGrpSpPr/>
          <p:nvPr/>
        </p:nvGrpSpPr>
        <p:grpSpPr>
          <a:xfrm>
            <a:off x="-4236028" y="4840462"/>
            <a:ext cx="17689997" cy="194169"/>
            <a:chOff x="-4236028" y="4840462"/>
            <a:chExt cx="17689997" cy="194169"/>
          </a:xfrm>
        </p:grpSpPr>
        <p:sp>
          <p:nvSpPr>
            <p:cNvPr id="972" name="Google Shape;972;p19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19"/>
          <p:cNvGrpSpPr/>
          <p:nvPr/>
        </p:nvGrpSpPr>
        <p:grpSpPr>
          <a:xfrm>
            <a:off x="-2103496" y="2385475"/>
            <a:ext cx="13326890" cy="2544506"/>
            <a:chOff x="-2103496" y="2385475"/>
            <a:chExt cx="13326890" cy="2544506"/>
          </a:xfrm>
        </p:grpSpPr>
        <p:grpSp>
          <p:nvGrpSpPr>
            <p:cNvPr id="975" name="Google Shape;975;p19"/>
            <p:cNvGrpSpPr/>
            <p:nvPr/>
          </p:nvGrpSpPr>
          <p:grpSpPr>
            <a:xfrm rot="5400000">
              <a:off x="9611161" y="3038236"/>
              <a:ext cx="328988" cy="2363927"/>
              <a:chOff x="3010050" y="1961050"/>
              <a:chExt cx="176600" cy="1268950"/>
            </a:xfrm>
          </p:grpSpPr>
          <p:sp>
            <p:nvSpPr>
              <p:cNvPr id="976" name="Google Shape;976;p19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19"/>
            <p:cNvGrpSpPr/>
            <p:nvPr/>
          </p:nvGrpSpPr>
          <p:grpSpPr>
            <a:xfrm rot="5400000">
              <a:off x="9669327" y="3423657"/>
              <a:ext cx="545275" cy="2467372"/>
              <a:chOff x="1325375" y="1908925"/>
              <a:chExt cx="291950" cy="1321075"/>
            </a:xfrm>
          </p:grpSpPr>
          <p:sp>
            <p:nvSpPr>
              <p:cNvPr id="990" name="Google Shape;990;p19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9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9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9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2" name="Google Shape;1002;p19"/>
            <p:cNvGrpSpPr/>
            <p:nvPr/>
          </p:nvGrpSpPr>
          <p:grpSpPr>
            <a:xfrm rot="-5400000">
              <a:off x="9720919" y="2173607"/>
              <a:ext cx="543920" cy="2461031"/>
              <a:chOff x="3416200" y="1908925"/>
              <a:chExt cx="291975" cy="1321075"/>
            </a:xfrm>
          </p:grpSpPr>
          <p:sp>
            <p:nvSpPr>
              <p:cNvPr id="1003" name="Google Shape;1003;p19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9"/>
            <p:cNvGrpSpPr/>
            <p:nvPr/>
          </p:nvGrpSpPr>
          <p:grpSpPr>
            <a:xfrm rot="-5400000" flipH="1">
              <a:off x="-1059525" y="3356442"/>
              <a:ext cx="685966" cy="2461077"/>
              <a:chOff x="2412300" y="1908900"/>
              <a:chExt cx="368225" cy="1321100"/>
            </a:xfrm>
          </p:grpSpPr>
          <p:sp>
            <p:nvSpPr>
              <p:cNvPr id="1017" name="Google Shape;1017;p19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0" name="Google Shape;1030;p19"/>
            <p:cNvGrpSpPr/>
            <p:nvPr/>
          </p:nvGrpSpPr>
          <p:grpSpPr>
            <a:xfrm>
              <a:off x="-1755951" y="3857544"/>
              <a:ext cx="2236596" cy="386456"/>
              <a:chOff x="5100638" y="3089000"/>
              <a:chExt cx="998525" cy="172525"/>
            </a:xfrm>
          </p:grpSpPr>
          <p:sp>
            <p:nvSpPr>
              <p:cNvPr id="1031" name="Google Shape;1031;p19"/>
              <p:cNvSpPr/>
              <p:nvPr/>
            </p:nvSpPr>
            <p:spPr>
              <a:xfrm>
                <a:off x="5551438" y="3089000"/>
                <a:ext cx="54772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6900" extrusionOk="0">
                    <a:moveTo>
                      <a:pt x="1" y="1"/>
                    </a:moveTo>
                    <a:lnTo>
                      <a:pt x="1" y="6900"/>
                    </a:lnTo>
                    <a:lnTo>
                      <a:pt x="18462" y="6900"/>
                    </a:lnTo>
                    <a:cubicBezTo>
                      <a:pt x="20367" y="6900"/>
                      <a:pt x="21909" y="5354"/>
                      <a:pt x="21909" y="3450"/>
                    </a:cubicBezTo>
                    <a:cubicBezTo>
                      <a:pt x="21909" y="2497"/>
                      <a:pt x="21523" y="1635"/>
                      <a:pt x="20900" y="1011"/>
                    </a:cubicBezTo>
                    <a:cubicBezTo>
                      <a:pt x="20276" y="387"/>
                      <a:pt x="19414" y="1"/>
                      <a:pt x="18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9"/>
              <p:cNvSpPr/>
              <p:nvPr/>
            </p:nvSpPr>
            <p:spPr>
              <a:xfrm>
                <a:off x="5100638" y="3089000"/>
                <a:ext cx="678875" cy="172525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6901" extrusionOk="0">
                    <a:moveTo>
                      <a:pt x="335" y="1"/>
                    </a:moveTo>
                    <a:cubicBezTo>
                      <a:pt x="151" y="1"/>
                      <a:pt x="1" y="151"/>
                      <a:pt x="1" y="336"/>
                    </a:cubicBezTo>
                    <a:cubicBezTo>
                      <a:pt x="1" y="520"/>
                      <a:pt x="151" y="669"/>
                      <a:pt x="335" y="669"/>
                    </a:cubicBezTo>
                    <a:lnTo>
                      <a:pt x="23360" y="669"/>
                    </a:lnTo>
                    <a:cubicBezTo>
                      <a:pt x="24857" y="669"/>
                      <a:pt x="26069" y="1882"/>
                      <a:pt x="26069" y="3379"/>
                    </a:cubicBezTo>
                    <a:cubicBezTo>
                      <a:pt x="26069" y="4874"/>
                      <a:pt x="24857" y="6087"/>
                      <a:pt x="23360" y="6087"/>
                    </a:cubicBezTo>
                    <a:lnTo>
                      <a:pt x="335" y="6087"/>
                    </a:lnTo>
                    <a:cubicBezTo>
                      <a:pt x="151" y="6087"/>
                      <a:pt x="1" y="6236"/>
                      <a:pt x="1" y="6422"/>
                    </a:cubicBezTo>
                    <a:lnTo>
                      <a:pt x="1" y="6567"/>
                    </a:lnTo>
                    <a:cubicBezTo>
                      <a:pt x="1" y="6751"/>
                      <a:pt x="151" y="6901"/>
                      <a:pt x="335" y="6901"/>
                    </a:cubicBezTo>
                    <a:lnTo>
                      <a:pt x="23613" y="6901"/>
                    </a:lnTo>
                    <a:cubicBezTo>
                      <a:pt x="25510" y="6900"/>
                      <a:pt x="27110" y="5401"/>
                      <a:pt x="27140" y="3504"/>
                    </a:cubicBezTo>
                    <a:cubicBezTo>
                      <a:pt x="27154" y="2529"/>
                      <a:pt x="26766" y="1647"/>
                      <a:pt x="26132" y="1011"/>
                    </a:cubicBezTo>
                    <a:cubicBezTo>
                      <a:pt x="25507" y="387"/>
                      <a:pt x="24645" y="1"/>
                      <a:pt x="23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9"/>
              <p:cNvSpPr/>
              <p:nvPr/>
            </p:nvSpPr>
            <p:spPr>
              <a:xfrm>
                <a:off x="5125613" y="3105725"/>
                <a:ext cx="6267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5418" extrusionOk="0">
                    <a:moveTo>
                      <a:pt x="1" y="0"/>
                    </a:moveTo>
                    <a:lnTo>
                      <a:pt x="1" y="5418"/>
                    </a:lnTo>
                    <a:lnTo>
                      <a:pt x="22361" y="5418"/>
                    </a:lnTo>
                    <a:cubicBezTo>
                      <a:pt x="23858" y="5418"/>
                      <a:pt x="25070" y="4205"/>
                      <a:pt x="25070" y="2710"/>
                    </a:cubicBezTo>
                    <a:cubicBezTo>
                      <a:pt x="25070" y="1213"/>
                      <a:pt x="23858" y="0"/>
                      <a:pt x="22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9"/>
              <p:cNvSpPr/>
              <p:nvPr/>
            </p:nvSpPr>
            <p:spPr>
              <a:xfrm>
                <a:off x="5821638" y="3137600"/>
                <a:ext cx="2209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2868" extrusionOk="0">
                    <a:moveTo>
                      <a:pt x="122" y="0"/>
                    </a:moveTo>
                    <a:cubicBezTo>
                      <a:pt x="122" y="68"/>
                      <a:pt x="67" y="122"/>
                      <a:pt x="1" y="122"/>
                    </a:cubicBezTo>
                    <a:lnTo>
                      <a:pt x="1" y="2746"/>
                    </a:lnTo>
                    <a:cubicBezTo>
                      <a:pt x="67" y="2746"/>
                      <a:pt x="122" y="2800"/>
                      <a:pt x="122" y="2868"/>
                    </a:cubicBezTo>
                    <a:lnTo>
                      <a:pt x="8715" y="2868"/>
                    </a:lnTo>
                    <a:cubicBezTo>
                      <a:pt x="8715" y="2800"/>
                      <a:pt x="8769" y="2746"/>
                      <a:pt x="8837" y="2746"/>
                    </a:cubicBezTo>
                    <a:lnTo>
                      <a:pt x="8837" y="122"/>
                    </a:lnTo>
                    <a:cubicBezTo>
                      <a:pt x="8769" y="122"/>
                      <a:pt x="8715" y="68"/>
                      <a:pt x="87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9"/>
              <p:cNvSpPr/>
              <p:nvPr/>
            </p:nvSpPr>
            <p:spPr>
              <a:xfrm>
                <a:off x="5862938" y="3164225"/>
                <a:ext cx="1407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738" extrusionOk="0">
                    <a:moveTo>
                      <a:pt x="2296" y="1"/>
                    </a:moveTo>
                    <a:cubicBezTo>
                      <a:pt x="2264" y="1"/>
                      <a:pt x="2231" y="6"/>
                      <a:pt x="2197" y="17"/>
                    </a:cubicBezTo>
                    <a:cubicBezTo>
                      <a:pt x="2064" y="60"/>
                      <a:pt x="2009" y="196"/>
                      <a:pt x="1988" y="327"/>
                    </a:cubicBezTo>
                    <a:cubicBezTo>
                      <a:pt x="1956" y="524"/>
                      <a:pt x="2113" y="737"/>
                      <a:pt x="2317" y="737"/>
                    </a:cubicBezTo>
                    <a:cubicBezTo>
                      <a:pt x="2332" y="737"/>
                      <a:pt x="2347" y="736"/>
                      <a:pt x="2362" y="733"/>
                    </a:cubicBezTo>
                    <a:cubicBezTo>
                      <a:pt x="2550" y="704"/>
                      <a:pt x="2719" y="471"/>
                      <a:pt x="2650" y="282"/>
                    </a:cubicBezTo>
                    <a:cubicBezTo>
                      <a:pt x="2629" y="227"/>
                      <a:pt x="2600" y="177"/>
                      <a:pt x="2561" y="131"/>
                    </a:cubicBezTo>
                    <a:cubicBezTo>
                      <a:pt x="2492" y="53"/>
                      <a:pt x="2399" y="1"/>
                      <a:pt x="2296" y="1"/>
                    </a:cubicBezTo>
                    <a:close/>
                    <a:moveTo>
                      <a:pt x="340" y="2"/>
                    </a:moveTo>
                    <a:cubicBezTo>
                      <a:pt x="308" y="2"/>
                      <a:pt x="275" y="7"/>
                      <a:pt x="242" y="18"/>
                    </a:cubicBezTo>
                    <a:cubicBezTo>
                      <a:pt x="108" y="62"/>
                      <a:pt x="52" y="196"/>
                      <a:pt x="31" y="328"/>
                    </a:cubicBezTo>
                    <a:cubicBezTo>
                      <a:pt x="0" y="527"/>
                      <a:pt x="158" y="738"/>
                      <a:pt x="362" y="738"/>
                    </a:cubicBezTo>
                    <a:cubicBezTo>
                      <a:pt x="376" y="738"/>
                      <a:pt x="391" y="736"/>
                      <a:pt x="406" y="734"/>
                    </a:cubicBezTo>
                    <a:cubicBezTo>
                      <a:pt x="596" y="704"/>
                      <a:pt x="763" y="472"/>
                      <a:pt x="693" y="284"/>
                    </a:cubicBezTo>
                    <a:cubicBezTo>
                      <a:pt x="675" y="227"/>
                      <a:pt x="644" y="177"/>
                      <a:pt x="606" y="132"/>
                    </a:cubicBezTo>
                    <a:cubicBezTo>
                      <a:pt x="537" y="54"/>
                      <a:pt x="443" y="2"/>
                      <a:pt x="340" y="2"/>
                    </a:cubicBezTo>
                    <a:close/>
                    <a:moveTo>
                      <a:pt x="1319" y="2"/>
                    </a:moveTo>
                    <a:cubicBezTo>
                      <a:pt x="1286" y="2"/>
                      <a:pt x="1253" y="7"/>
                      <a:pt x="1220" y="18"/>
                    </a:cubicBezTo>
                    <a:cubicBezTo>
                      <a:pt x="1086" y="62"/>
                      <a:pt x="1030" y="196"/>
                      <a:pt x="1010" y="328"/>
                    </a:cubicBezTo>
                    <a:cubicBezTo>
                      <a:pt x="979" y="527"/>
                      <a:pt x="1137" y="738"/>
                      <a:pt x="1340" y="738"/>
                    </a:cubicBezTo>
                    <a:cubicBezTo>
                      <a:pt x="1355" y="738"/>
                      <a:pt x="1370" y="736"/>
                      <a:pt x="1384" y="734"/>
                    </a:cubicBezTo>
                    <a:cubicBezTo>
                      <a:pt x="1575" y="704"/>
                      <a:pt x="1742" y="472"/>
                      <a:pt x="1672" y="284"/>
                    </a:cubicBezTo>
                    <a:cubicBezTo>
                      <a:pt x="1652" y="227"/>
                      <a:pt x="1622" y="177"/>
                      <a:pt x="1584" y="132"/>
                    </a:cubicBezTo>
                    <a:cubicBezTo>
                      <a:pt x="1516" y="54"/>
                      <a:pt x="1422" y="2"/>
                      <a:pt x="1319" y="2"/>
                    </a:cubicBezTo>
                    <a:close/>
                    <a:moveTo>
                      <a:pt x="3251" y="2"/>
                    </a:moveTo>
                    <a:cubicBezTo>
                      <a:pt x="3219" y="2"/>
                      <a:pt x="3186" y="7"/>
                      <a:pt x="3152" y="18"/>
                    </a:cubicBezTo>
                    <a:cubicBezTo>
                      <a:pt x="3019" y="62"/>
                      <a:pt x="2962" y="196"/>
                      <a:pt x="2942" y="328"/>
                    </a:cubicBezTo>
                    <a:cubicBezTo>
                      <a:pt x="2911" y="527"/>
                      <a:pt x="3068" y="738"/>
                      <a:pt x="3272" y="738"/>
                    </a:cubicBezTo>
                    <a:cubicBezTo>
                      <a:pt x="3287" y="738"/>
                      <a:pt x="3301" y="736"/>
                      <a:pt x="3316" y="734"/>
                    </a:cubicBezTo>
                    <a:cubicBezTo>
                      <a:pt x="3506" y="704"/>
                      <a:pt x="3673" y="472"/>
                      <a:pt x="3604" y="284"/>
                    </a:cubicBezTo>
                    <a:cubicBezTo>
                      <a:pt x="3586" y="227"/>
                      <a:pt x="3555" y="177"/>
                      <a:pt x="3516" y="132"/>
                    </a:cubicBezTo>
                    <a:cubicBezTo>
                      <a:pt x="3448" y="54"/>
                      <a:pt x="3354" y="2"/>
                      <a:pt x="3251" y="2"/>
                    </a:cubicBezTo>
                    <a:close/>
                    <a:moveTo>
                      <a:pt x="4229" y="2"/>
                    </a:moveTo>
                    <a:cubicBezTo>
                      <a:pt x="4197" y="2"/>
                      <a:pt x="4164" y="7"/>
                      <a:pt x="4131" y="18"/>
                    </a:cubicBezTo>
                    <a:cubicBezTo>
                      <a:pt x="3997" y="62"/>
                      <a:pt x="3941" y="196"/>
                      <a:pt x="3920" y="328"/>
                    </a:cubicBezTo>
                    <a:cubicBezTo>
                      <a:pt x="3889" y="527"/>
                      <a:pt x="4048" y="738"/>
                      <a:pt x="4251" y="738"/>
                    </a:cubicBezTo>
                    <a:cubicBezTo>
                      <a:pt x="4265" y="738"/>
                      <a:pt x="4280" y="736"/>
                      <a:pt x="4295" y="734"/>
                    </a:cubicBezTo>
                    <a:cubicBezTo>
                      <a:pt x="4485" y="704"/>
                      <a:pt x="4652" y="472"/>
                      <a:pt x="4582" y="284"/>
                    </a:cubicBezTo>
                    <a:cubicBezTo>
                      <a:pt x="4563" y="227"/>
                      <a:pt x="4532" y="177"/>
                      <a:pt x="4495" y="132"/>
                    </a:cubicBezTo>
                    <a:cubicBezTo>
                      <a:pt x="4426" y="54"/>
                      <a:pt x="4332" y="2"/>
                      <a:pt x="4229" y="2"/>
                    </a:cubicBezTo>
                    <a:close/>
                    <a:moveTo>
                      <a:pt x="5207" y="2"/>
                    </a:moveTo>
                    <a:cubicBezTo>
                      <a:pt x="5175" y="2"/>
                      <a:pt x="5142" y="7"/>
                      <a:pt x="5109" y="18"/>
                    </a:cubicBezTo>
                    <a:cubicBezTo>
                      <a:pt x="4975" y="62"/>
                      <a:pt x="4918" y="196"/>
                      <a:pt x="4898" y="328"/>
                    </a:cubicBezTo>
                    <a:cubicBezTo>
                      <a:pt x="4867" y="527"/>
                      <a:pt x="5024" y="738"/>
                      <a:pt x="5228" y="738"/>
                    </a:cubicBezTo>
                    <a:cubicBezTo>
                      <a:pt x="5243" y="738"/>
                      <a:pt x="5257" y="736"/>
                      <a:pt x="5272" y="734"/>
                    </a:cubicBezTo>
                    <a:cubicBezTo>
                      <a:pt x="5463" y="704"/>
                      <a:pt x="5630" y="472"/>
                      <a:pt x="5560" y="284"/>
                    </a:cubicBezTo>
                    <a:cubicBezTo>
                      <a:pt x="5540" y="227"/>
                      <a:pt x="5511" y="177"/>
                      <a:pt x="5472" y="132"/>
                    </a:cubicBezTo>
                    <a:cubicBezTo>
                      <a:pt x="5404" y="54"/>
                      <a:pt x="5310" y="2"/>
                      <a:pt x="52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9"/>
              <p:cNvSpPr/>
              <p:nvPr/>
            </p:nvSpPr>
            <p:spPr>
              <a:xfrm>
                <a:off x="5125613" y="3125800"/>
                <a:ext cx="5673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695" h="3889" extrusionOk="0">
                    <a:moveTo>
                      <a:pt x="1" y="1"/>
                    </a:moveTo>
                    <a:lnTo>
                      <a:pt x="1" y="631"/>
                    </a:lnTo>
                    <a:lnTo>
                      <a:pt x="22666" y="631"/>
                    </a:lnTo>
                    <a:cubicBezTo>
                      <a:pt x="22681" y="631"/>
                      <a:pt x="22693" y="619"/>
                      <a:pt x="22694" y="604"/>
                    </a:cubicBezTo>
                    <a:lnTo>
                      <a:pt x="22694" y="27"/>
                    </a:lnTo>
                    <a:cubicBezTo>
                      <a:pt x="22694" y="12"/>
                      <a:pt x="22682" y="1"/>
                      <a:pt x="22667" y="1"/>
                    </a:cubicBezTo>
                    <a:close/>
                    <a:moveTo>
                      <a:pt x="1" y="1631"/>
                    </a:moveTo>
                    <a:lnTo>
                      <a:pt x="1" y="2261"/>
                    </a:lnTo>
                    <a:lnTo>
                      <a:pt x="22667" y="2261"/>
                    </a:lnTo>
                    <a:cubicBezTo>
                      <a:pt x="22681" y="2261"/>
                      <a:pt x="22693" y="2249"/>
                      <a:pt x="22693" y="2234"/>
                    </a:cubicBezTo>
                    <a:lnTo>
                      <a:pt x="22693" y="1657"/>
                    </a:lnTo>
                    <a:cubicBezTo>
                      <a:pt x="22693" y="1642"/>
                      <a:pt x="22681" y="1631"/>
                      <a:pt x="22666" y="1631"/>
                    </a:cubicBezTo>
                    <a:close/>
                    <a:moveTo>
                      <a:pt x="1" y="3260"/>
                    </a:moveTo>
                    <a:lnTo>
                      <a:pt x="1" y="3889"/>
                    </a:lnTo>
                    <a:lnTo>
                      <a:pt x="22667" y="3889"/>
                    </a:lnTo>
                    <a:cubicBezTo>
                      <a:pt x="22681" y="3889"/>
                      <a:pt x="22693" y="3877"/>
                      <a:pt x="22693" y="3862"/>
                    </a:cubicBezTo>
                    <a:lnTo>
                      <a:pt x="22693" y="3286"/>
                    </a:lnTo>
                    <a:cubicBezTo>
                      <a:pt x="22693" y="3271"/>
                      <a:pt x="22681" y="3260"/>
                      <a:pt x="22666" y="3260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7" name="Google Shape;1037;p19"/>
            <p:cNvGrpSpPr/>
            <p:nvPr/>
          </p:nvGrpSpPr>
          <p:grpSpPr>
            <a:xfrm rot="10800000">
              <a:off x="-1755938" y="3551407"/>
              <a:ext cx="2078795" cy="306152"/>
              <a:chOff x="5178325" y="1049075"/>
              <a:chExt cx="928075" cy="136675"/>
            </a:xfrm>
          </p:grpSpPr>
          <p:sp>
            <p:nvSpPr>
              <p:cNvPr id="1038" name="Google Shape;1038;p19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9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9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9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9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9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4" name="Google Shape;1044;p19"/>
            <p:cNvGrpSpPr/>
            <p:nvPr/>
          </p:nvGrpSpPr>
          <p:grpSpPr>
            <a:xfrm flipH="1">
              <a:off x="-1648899" y="3003154"/>
              <a:ext cx="2058020" cy="548240"/>
              <a:chOff x="6959925" y="3849675"/>
              <a:chExt cx="918800" cy="244750"/>
            </a:xfrm>
          </p:grpSpPr>
          <p:sp>
            <p:nvSpPr>
              <p:cNvPr id="1045" name="Google Shape;1045;p19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9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9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9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9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9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9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9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4" name="Google Shape;1054;p19"/>
            <p:cNvGrpSpPr/>
            <p:nvPr/>
          </p:nvGrpSpPr>
          <p:grpSpPr>
            <a:xfrm rot="10800000">
              <a:off x="8623472" y="3677352"/>
              <a:ext cx="1963472" cy="378409"/>
              <a:chOff x="6962375" y="1840000"/>
              <a:chExt cx="876550" cy="168925"/>
            </a:xfrm>
          </p:grpSpPr>
          <p:sp>
            <p:nvSpPr>
              <p:cNvPr id="1055" name="Google Shape;1055;p19"/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9"/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9"/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9"/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9"/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0" name="Google Shape;1060;p19"/>
            <p:cNvGrpSpPr/>
            <p:nvPr/>
          </p:nvGrpSpPr>
          <p:grpSpPr>
            <a:xfrm>
              <a:off x="-1604191" y="2714461"/>
              <a:ext cx="2013326" cy="288685"/>
              <a:chOff x="6919063" y="1049075"/>
              <a:chExt cx="896525" cy="128550"/>
            </a:xfrm>
          </p:grpSpPr>
          <p:sp>
            <p:nvSpPr>
              <p:cNvPr id="1061" name="Google Shape;1061;p19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9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9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9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9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9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9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8" name="Google Shape;1068;p19"/>
            <p:cNvGrpSpPr/>
            <p:nvPr/>
          </p:nvGrpSpPr>
          <p:grpSpPr>
            <a:xfrm rot="-5400000" flipH="1">
              <a:off x="-1086026" y="1368005"/>
              <a:ext cx="328988" cy="2363927"/>
              <a:chOff x="3010050" y="1961050"/>
              <a:chExt cx="176600" cy="1268950"/>
            </a:xfrm>
          </p:grpSpPr>
          <p:sp>
            <p:nvSpPr>
              <p:cNvPr id="1069" name="Google Shape;1069;p19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9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9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9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9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9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9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9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9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9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9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9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9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pta Slab Medium"/>
              <a:buNone/>
              <a:defRPr sz="32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64" r:id="rId8"/>
    <p:sldLayoutId id="2147483665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7" r:id="rId15"/>
    <p:sldLayoutId id="214748367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6"/>
          <p:cNvSpPr/>
          <p:nvPr/>
        </p:nvSpPr>
        <p:spPr>
          <a:xfrm>
            <a:off x="3600450" y="4737950"/>
            <a:ext cx="4974397" cy="194169"/>
          </a:xfrm>
          <a:custGeom>
            <a:avLst/>
            <a:gdLst/>
            <a:ahLst/>
            <a:cxnLst/>
            <a:rect l="l" t="t" r="r" b="b"/>
            <a:pathLst>
              <a:path w="72925" h="4816" extrusionOk="0">
                <a:moveTo>
                  <a:pt x="36463" y="0"/>
                </a:moveTo>
                <a:cubicBezTo>
                  <a:pt x="26791" y="0"/>
                  <a:pt x="17517" y="254"/>
                  <a:pt x="10679" y="705"/>
                </a:cubicBezTo>
                <a:cubicBezTo>
                  <a:pt x="3842" y="1157"/>
                  <a:pt x="1" y="1769"/>
                  <a:pt x="1" y="2408"/>
                </a:cubicBezTo>
                <a:cubicBezTo>
                  <a:pt x="1" y="3047"/>
                  <a:pt x="3842" y="3659"/>
                  <a:pt x="10679" y="4111"/>
                </a:cubicBezTo>
                <a:cubicBezTo>
                  <a:pt x="17517" y="4562"/>
                  <a:pt x="26791" y="4816"/>
                  <a:pt x="36463" y="4816"/>
                </a:cubicBezTo>
                <a:cubicBezTo>
                  <a:pt x="46133" y="4816"/>
                  <a:pt x="55407" y="4562"/>
                  <a:pt x="62245" y="4111"/>
                </a:cubicBezTo>
                <a:cubicBezTo>
                  <a:pt x="69082" y="3659"/>
                  <a:pt x="72924" y="3047"/>
                  <a:pt x="72924" y="2408"/>
                </a:cubicBezTo>
                <a:cubicBezTo>
                  <a:pt x="72924" y="1769"/>
                  <a:pt x="69082" y="1157"/>
                  <a:pt x="62245" y="705"/>
                </a:cubicBezTo>
                <a:cubicBezTo>
                  <a:pt x="55407" y="254"/>
                  <a:pt x="46133" y="0"/>
                  <a:pt x="36463" y="0"/>
                </a:cubicBezTo>
                <a:close/>
              </a:path>
            </a:pathLst>
          </a:custGeom>
          <a:solidFill>
            <a:srgbClr val="233766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36"/>
          <p:cNvSpPr txBox="1">
            <a:spLocks noGrp="1"/>
          </p:cNvSpPr>
          <p:nvPr>
            <p:ph type="ctrTitle"/>
          </p:nvPr>
        </p:nvSpPr>
        <p:spPr>
          <a:xfrm>
            <a:off x="658474" y="118082"/>
            <a:ext cx="7861622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solidFill>
                  <a:schemeClr val="bg1">
                    <a:lumMod val="10000"/>
                  </a:schemeClr>
                </a:solidFill>
                <a:effectLst/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Програмна система для організації та управління міською бібліотекою</a:t>
            </a:r>
            <a:endParaRPr sz="2400"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246" name="Google Shape;2246;p36"/>
          <p:cNvSpPr txBox="1">
            <a:spLocks noGrp="1"/>
          </p:cNvSpPr>
          <p:nvPr>
            <p:ph type="subTitle" idx="1"/>
          </p:nvPr>
        </p:nvSpPr>
        <p:spPr>
          <a:xfrm>
            <a:off x="732369" y="44514"/>
            <a:ext cx="7646771" cy="314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uk-UA" sz="1400" dirty="0"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Харківський національний університет радіоелектроніки</a:t>
            </a:r>
            <a:br>
              <a:rPr lang="uk-UA" sz="1400" dirty="0"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</a:br>
            <a:r>
              <a:rPr lang="uk-UA" sz="1400" dirty="0"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Кваліфікаційна робота бакалавра</a:t>
            </a:r>
            <a:endParaRPr lang="ru-RU" sz="1400" dirty="0">
              <a:latin typeface="Cascadia Mono SemiBold" panose="020B0609020000020004" pitchFamily="49" charset="0"/>
              <a:ea typeface="Cambria Math" panose="02040503050406030204" pitchFamily="18" charset="0"/>
              <a:cs typeface="Cascadia Mono SemiBold" panose="020B0609020000020004" pitchFamily="49" charset="0"/>
            </a:endParaRPr>
          </a:p>
        </p:txBody>
      </p:sp>
      <p:grpSp>
        <p:nvGrpSpPr>
          <p:cNvPr id="2247" name="Google Shape;2247;p36"/>
          <p:cNvGrpSpPr/>
          <p:nvPr/>
        </p:nvGrpSpPr>
        <p:grpSpPr>
          <a:xfrm>
            <a:off x="3743774" y="3321293"/>
            <a:ext cx="2729308" cy="1512006"/>
            <a:chOff x="3283374" y="2710973"/>
            <a:chExt cx="3193080" cy="2112457"/>
          </a:xfrm>
        </p:grpSpPr>
        <p:sp>
          <p:nvSpPr>
            <p:cNvPr id="2248" name="Google Shape;2248;p36"/>
            <p:cNvSpPr/>
            <p:nvPr/>
          </p:nvSpPr>
          <p:spPr>
            <a:xfrm rot="-1302658" flipH="1">
              <a:off x="3474549" y="3597596"/>
              <a:ext cx="430946" cy="1116226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9" name="Google Shape;2249;p36"/>
            <p:cNvGrpSpPr/>
            <p:nvPr/>
          </p:nvGrpSpPr>
          <p:grpSpPr>
            <a:xfrm>
              <a:off x="4021025" y="3555716"/>
              <a:ext cx="2244746" cy="660292"/>
              <a:chOff x="5131550" y="1719550"/>
              <a:chExt cx="999575" cy="294025"/>
            </a:xfrm>
          </p:grpSpPr>
          <p:sp>
            <p:nvSpPr>
              <p:cNvPr id="2250" name="Google Shape;2250;p36"/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6"/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6"/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6"/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6"/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5" name="Google Shape;2255;p36"/>
            <p:cNvGrpSpPr/>
            <p:nvPr/>
          </p:nvGrpSpPr>
          <p:grpSpPr>
            <a:xfrm>
              <a:off x="3956105" y="2710973"/>
              <a:ext cx="2520349" cy="297780"/>
              <a:chOff x="4976850" y="2145250"/>
              <a:chExt cx="1122300" cy="132600"/>
            </a:xfrm>
          </p:grpSpPr>
          <p:sp>
            <p:nvSpPr>
              <p:cNvPr id="2256" name="Google Shape;2256;p36"/>
              <p:cNvSpPr/>
              <p:nvPr/>
            </p:nvSpPr>
            <p:spPr>
              <a:xfrm>
                <a:off x="4976850" y="2145250"/>
                <a:ext cx="11223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44892" h="5304" extrusionOk="0">
                    <a:moveTo>
                      <a:pt x="0" y="1"/>
                    </a:moveTo>
                    <a:lnTo>
                      <a:pt x="0" y="5304"/>
                    </a:lnTo>
                    <a:lnTo>
                      <a:pt x="44891" y="5304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6"/>
              <p:cNvSpPr/>
              <p:nvPr/>
            </p:nvSpPr>
            <p:spPr>
              <a:xfrm>
                <a:off x="5023350" y="2145250"/>
                <a:ext cx="7865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5304" extrusionOk="0">
                    <a:moveTo>
                      <a:pt x="0" y="1"/>
                    </a:moveTo>
                    <a:lnTo>
                      <a:pt x="0" y="5304"/>
                    </a:lnTo>
                    <a:lnTo>
                      <a:pt x="3146" y="5304"/>
                    </a:lnTo>
                    <a:lnTo>
                      <a:pt x="31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6"/>
              <p:cNvSpPr/>
              <p:nvPr/>
            </p:nvSpPr>
            <p:spPr>
              <a:xfrm>
                <a:off x="5038375" y="2145250"/>
                <a:ext cx="16200" cy="1320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5282" extrusionOk="0">
                    <a:moveTo>
                      <a:pt x="0" y="1"/>
                    </a:moveTo>
                    <a:lnTo>
                      <a:pt x="0" y="5281"/>
                    </a:lnTo>
                    <a:lnTo>
                      <a:pt x="647" y="5281"/>
                    </a:lnTo>
                    <a:lnTo>
                      <a:pt x="6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6"/>
              <p:cNvSpPr/>
              <p:nvPr/>
            </p:nvSpPr>
            <p:spPr>
              <a:xfrm>
                <a:off x="5182175" y="2145250"/>
                <a:ext cx="16200" cy="1320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5282" extrusionOk="0">
                    <a:moveTo>
                      <a:pt x="0" y="1"/>
                    </a:moveTo>
                    <a:lnTo>
                      <a:pt x="0" y="5281"/>
                    </a:lnTo>
                    <a:lnTo>
                      <a:pt x="648" y="5281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6"/>
              <p:cNvSpPr/>
              <p:nvPr/>
            </p:nvSpPr>
            <p:spPr>
              <a:xfrm>
                <a:off x="5325950" y="2145250"/>
                <a:ext cx="16200" cy="1320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5282" extrusionOk="0">
                    <a:moveTo>
                      <a:pt x="1" y="1"/>
                    </a:moveTo>
                    <a:lnTo>
                      <a:pt x="1" y="5281"/>
                    </a:lnTo>
                    <a:lnTo>
                      <a:pt x="648" y="5281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6"/>
              <p:cNvSpPr/>
              <p:nvPr/>
            </p:nvSpPr>
            <p:spPr>
              <a:xfrm>
                <a:off x="5118300" y="2157025"/>
                <a:ext cx="32625" cy="1085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4342" extrusionOk="0">
                    <a:moveTo>
                      <a:pt x="661" y="0"/>
                    </a:moveTo>
                    <a:cubicBezTo>
                      <a:pt x="610" y="0"/>
                      <a:pt x="559" y="8"/>
                      <a:pt x="510" y="26"/>
                    </a:cubicBezTo>
                    <a:cubicBezTo>
                      <a:pt x="419" y="59"/>
                      <a:pt x="336" y="110"/>
                      <a:pt x="264" y="172"/>
                    </a:cubicBezTo>
                    <a:cubicBezTo>
                      <a:pt x="96" y="320"/>
                      <a:pt x="1" y="539"/>
                      <a:pt x="76" y="770"/>
                    </a:cubicBezTo>
                    <a:cubicBezTo>
                      <a:pt x="147" y="990"/>
                      <a:pt x="371" y="1081"/>
                      <a:pt x="585" y="1116"/>
                    </a:cubicBezTo>
                    <a:cubicBezTo>
                      <a:pt x="613" y="1121"/>
                      <a:pt x="642" y="1123"/>
                      <a:pt x="670" y="1123"/>
                    </a:cubicBezTo>
                    <a:cubicBezTo>
                      <a:pt x="992" y="1123"/>
                      <a:pt x="1305" y="840"/>
                      <a:pt x="1253" y="499"/>
                    </a:cubicBezTo>
                    <a:cubicBezTo>
                      <a:pt x="1213" y="237"/>
                      <a:pt x="935" y="0"/>
                      <a:pt x="661" y="0"/>
                    </a:cubicBezTo>
                    <a:close/>
                    <a:moveTo>
                      <a:pt x="660" y="1610"/>
                    </a:moveTo>
                    <a:cubicBezTo>
                      <a:pt x="609" y="1610"/>
                      <a:pt x="558" y="1618"/>
                      <a:pt x="509" y="1636"/>
                    </a:cubicBezTo>
                    <a:cubicBezTo>
                      <a:pt x="419" y="1668"/>
                      <a:pt x="336" y="1717"/>
                      <a:pt x="263" y="1781"/>
                    </a:cubicBezTo>
                    <a:cubicBezTo>
                      <a:pt x="95" y="1930"/>
                      <a:pt x="0" y="2148"/>
                      <a:pt x="75" y="2379"/>
                    </a:cubicBezTo>
                    <a:cubicBezTo>
                      <a:pt x="147" y="2600"/>
                      <a:pt x="370" y="2691"/>
                      <a:pt x="584" y="2726"/>
                    </a:cubicBezTo>
                    <a:cubicBezTo>
                      <a:pt x="612" y="2730"/>
                      <a:pt x="640" y="2732"/>
                      <a:pt x="669" y="2732"/>
                    </a:cubicBezTo>
                    <a:cubicBezTo>
                      <a:pt x="991" y="2732"/>
                      <a:pt x="1305" y="2450"/>
                      <a:pt x="1252" y="2110"/>
                    </a:cubicBezTo>
                    <a:cubicBezTo>
                      <a:pt x="1212" y="1847"/>
                      <a:pt x="933" y="1610"/>
                      <a:pt x="660" y="1610"/>
                    </a:cubicBezTo>
                    <a:close/>
                    <a:moveTo>
                      <a:pt x="660" y="3219"/>
                    </a:moveTo>
                    <a:cubicBezTo>
                      <a:pt x="609" y="3219"/>
                      <a:pt x="558" y="3227"/>
                      <a:pt x="509" y="3245"/>
                    </a:cubicBezTo>
                    <a:cubicBezTo>
                      <a:pt x="419" y="3277"/>
                      <a:pt x="336" y="3326"/>
                      <a:pt x="263" y="3390"/>
                    </a:cubicBezTo>
                    <a:cubicBezTo>
                      <a:pt x="95" y="3539"/>
                      <a:pt x="0" y="3756"/>
                      <a:pt x="75" y="3988"/>
                    </a:cubicBezTo>
                    <a:cubicBezTo>
                      <a:pt x="147" y="4208"/>
                      <a:pt x="370" y="4299"/>
                      <a:pt x="584" y="4334"/>
                    </a:cubicBezTo>
                    <a:cubicBezTo>
                      <a:pt x="612" y="4339"/>
                      <a:pt x="640" y="4341"/>
                      <a:pt x="669" y="4341"/>
                    </a:cubicBezTo>
                    <a:cubicBezTo>
                      <a:pt x="991" y="4341"/>
                      <a:pt x="1305" y="4059"/>
                      <a:pt x="1252" y="3717"/>
                    </a:cubicBezTo>
                    <a:cubicBezTo>
                      <a:pt x="1212" y="3455"/>
                      <a:pt x="933" y="3219"/>
                      <a:pt x="660" y="32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6"/>
              <p:cNvSpPr/>
              <p:nvPr/>
            </p:nvSpPr>
            <p:spPr>
              <a:xfrm>
                <a:off x="6049125" y="2157025"/>
                <a:ext cx="32625" cy="1085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4342" extrusionOk="0">
                    <a:moveTo>
                      <a:pt x="660" y="0"/>
                    </a:moveTo>
                    <a:cubicBezTo>
                      <a:pt x="609" y="0"/>
                      <a:pt x="558" y="8"/>
                      <a:pt x="509" y="26"/>
                    </a:cubicBezTo>
                    <a:cubicBezTo>
                      <a:pt x="421" y="59"/>
                      <a:pt x="335" y="110"/>
                      <a:pt x="263" y="172"/>
                    </a:cubicBezTo>
                    <a:cubicBezTo>
                      <a:pt x="95" y="320"/>
                      <a:pt x="0" y="539"/>
                      <a:pt x="75" y="770"/>
                    </a:cubicBezTo>
                    <a:cubicBezTo>
                      <a:pt x="146" y="990"/>
                      <a:pt x="370" y="1081"/>
                      <a:pt x="584" y="1116"/>
                    </a:cubicBezTo>
                    <a:cubicBezTo>
                      <a:pt x="612" y="1121"/>
                      <a:pt x="641" y="1123"/>
                      <a:pt x="669" y="1123"/>
                    </a:cubicBezTo>
                    <a:cubicBezTo>
                      <a:pt x="991" y="1123"/>
                      <a:pt x="1304" y="840"/>
                      <a:pt x="1252" y="499"/>
                    </a:cubicBezTo>
                    <a:cubicBezTo>
                      <a:pt x="1212" y="237"/>
                      <a:pt x="934" y="0"/>
                      <a:pt x="660" y="0"/>
                    </a:cubicBezTo>
                    <a:close/>
                    <a:moveTo>
                      <a:pt x="660" y="1610"/>
                    </a:moveTo>
                    <a:cubicBezTo>
                      <a:pt x="609" y="1610"/>
                      <a:pt x="558" y="1618"/>
                      <a:pt x="509" y="1636"/>
                    </a:cubicBezTo>
                    <a:cubicBezTo>
                      <a:pt x="421" y="1668"/>
                      <a:pt x="335" y="1717"/>
                      <a:pt x="263" y="1781"/>
                    </a:cubicBezTo>
                    <a:cubicBezTo>
                      <a:pt x="95" y="1930"/>
                      <a:pt x="0" y="2148"/>
                      <a:pt x="75" y="2379"/>
                    </a:cubicBezTo>
                    <a:cubicBezTo>
                      <a:pt x="148" y="2600"/>
                      <a:pt x="370" y="2691"/>
                      <a:pt x="584" y="2726"/>
                    </a:cubicBezTo>
                    <a:cubicBezTo>
                      <a:pt x="612" y="2730"/>
                      <a:pt x="641" y="2732"/>
                      <a:pt x="669" y="2732"/>
                    </a:cubicBezTo>
                    <a:cubicBezTo>
                      <a:pt x="992" y="2732"/>
                      <a:pt x="1305" y="2450"/>
                      <a:pt x="1252" y="2110"/>
                    </a:cubicBezTo>
                    <a:cubicBezTo>
                      <a:pt x="1212" y="1847"/>
                      <a:pt x="934" y="1610"/>
                      <a:pt x="660" y="1610"/>
                    </a:cubicBezTo>
                    <a:close/>
                    <a:moveTo>
                      <a:pt x="660" y="3219"/>
                    </a:moveTo>
                    <a:cubicBezTo>
                      <a:pt x="609" y="3219"/>
                      <a:pt x="558" y="3227"/>
                      <a:pt x="509" y="3245"/>
                    </a:cubicBezTo>
                    <a:cubicBezTo>
                      <a:pt x="421" y="3277"/>
                      <a:pt x="335" y="3326"/>
                      <a:pt x="263" y="3390"/>
                    </a:cubicBezTo>
                    <a:cubicBezTo>
                      <a:pt x="95" y="3539"/>
                      <a:pt x="0" y="3756"/>
                      <a:pt x="75" y="3988"/>
                    </a:cubicBezTo>
                    <a:cubicBezTo>
                      <a:pt x="148" y="4208"/>
                      <a:pt x="370" y="4299"/>
                      <a:pt x="584" y="4334"/>
                    </a:cubicBezTo>
                    <a:cubicBezTo>
                      <a:pt x="612" y="4339"/>
                      <a:pt x="641" y="4341"/>
                      <a:pt x="669" y="4341"/>
                    </a:cubicBezTo>
                    <a:cubicBezTo>
                      <a:pt x="992" y="4341"/>
                      <a:pt x="1305" y="4059"/>
                      <a:pt x="1252" y="3717"/>
                    </a:cubicBezTo>
                    <a:cubicBezTo>
                      <a:pt x="1212" y="3455"/>
                      <a:pt x="934" y="3219"/>
                      <a:pt x="660" y="32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6"/>
              <p:cNvSpPr/>
              <p:nvPr/>
            </p:nvSpPr>
            <p:spPr>
              <a:xfrm>
                <a:off x="5372050" y="2171075"/>
                <a:ext cx="65720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26288" h="3240" extrusionOk="0">
                    <a:moveTo>
                      <a:pt x="103" y="0"/>
                    </a:moveTo>
                    <a:cubicBezTo>
                      <a:pt x="103" y="58"/>
                      <a:pt x="58" y="104"/>
                      <a:pt x="0" y="104"/>
                    </a:cubicBezTo>
                    <a:lnTo>
                      <a:pt x="0" y="3137"/>
                    </a:lnTo>
                    <a:cubicBezTo>
                      <a:pt x="58" y="3137"/>
                      <a:pt x="103" y="3182"/>
                      <a:pt x="103" y="3240"/>
                    </a:cubicBezTo>
                    <a:lnTo>
                      <a:pt x="26185" y="3240"/>
                    </a:lnTo>
                    <a:cubicBezTo>
                      <a:pt x="26185" y="3182"/>
                      <a:pt x="26232" y="3137"/>
                      <a:pt x="26287" y="3137"/>
                    </a:cubicBezTo>
                    <a:lnTo>
                      <a:pt x="26287" y="104"/>
                    </a:lnTo>
                    <a:cubicBezTo>
                      <a:pt x="26231" y="104"/>
                      <a:pt x="26184" y="57"/>
                      <a:pt x="26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6"/>
              <p:cNvSpPr/>
              <p:nvPr/>
            </p:nvSpPr>
            <p:spPr>
              <a:xfrm>
                <a:off x="5419775" y="2183275"/>
                <a:ext cx="569600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2784" h="2240" extrusionOk="0">
                    <a:moveTo>
                      <a:pt x="21071" y="144"/>
                    </a:moveTo>
                    <a:cubicBezTo>
                      <a:pt x="21440" y="144"/>
                      <a:pt x="21926" y="159"/>
                      <a:pt x="22360" y="224"/>
                    </a:cubicBezTo>
                    <a:cubicBezTo>
                      <a:pt x="22384" y="330"/>
                      <a:pt x="22400" y="440"/>
                      <a:pt x="22416" y="545"/>
                    </a:cubicBezTo>
                    <a:cubicBezTo>
                      <a:pt x="22439" y="695"/>
                      <a:pt x="22463" y="850"/>
                      <a:pt x="22505" y="1003"/>
                    </a:cubicBezTo>
                    <a:cubicBezTo>
                      <a:pt x="22563" y="1221"/>
                      <a:pt x="22665" y="1743"/>
                      <a:pt x="22336" y="1888"/>
                    </a:cubicBezTo>
                    <a:cubicBezTo>
                      <a:pt x="22233" y="1933"/>
                      <a:pt x="22119" y="1946"/>
                      <a:pt x="22001" y="1946"/>
                    </a:cubicBezTo>
                    <a:cubicBezTo>
                      <a:pt x="21923" y="1946"/>
                      <a:pt x="21844" y="1940"/>
                      <a:pt x="21766" y="1935"/>
                    </a:cubicBezTo>
                    <a:lnTo>
                      <a:pt x="21703" y="1930"/>
                    </a:lnTo>
                    <a:cubicBezTo>
                      <a:pt x="21576" y="1922"/>
                      <a:pt x="21451" y="1919"/>
                      <a:pt x="21326" y="1919"/>
                    </a:cubicBezTo>
                    <a:cubicBezTo>
                      <a:pt x="21172" y="1919"/>
                      <a:pt x="21018" y="1924"/>
                      <a:pt x="20858" y="1927"/>
                    </a:cubicBezTo>
                    <a:lnTo>
                      <a:pt x="20731" y="1929"/>
                    </a:lnTo>
                    <a:cubicBezTo>
                      <a:pt x="20526" y="1935"/>
                      <a:pt x="20318" y="1940"/>
                      <a:pt x="20113" y="1945"/>
                    </a:cubicBezTo>
                    <a:cubicBezTo>
                      <a:pt x="19564" y="1960"/>
                      <a:pt x="19002" y="1975"/>
                      <a:pt x="18440" y="1975"/>
                    </a:cubicBezTo>
                    <a:cubicBezTo>
                      <a:pt x="18216" y="1975"/>
                      <a:pt x="17992" y="1973"/>
                      <a:pt x="17768" y="1967"/>
                    </a:cubicBezTo>
                    <a:cubicBezTo>
                      <a:pt x="16446" y="1934"/>
                      <a:pt x="15104" y="1926"/>
                      <a:pt x="13805" y="1919"/>
                    </a:cubicBezTo>
                    <a:cubicBezTo>
                      <a:pt x="12447" y="1911"/>
                      <a:pt x="11045" y="1903"/>
                      <a:pt x="9666" y="1865"/>
                    </a:cubicBezTo>
                    <a:cubicBezTo>
                      <a:pt x="9285" y="1855"/>
                      <a:pt x="8901" y="1850"/>
                      <a:pt x="8518" y="1850"/>
                    </a:cubicBezTo>
                    <a:cubicBezTo>
                      <a:pt x="7089" y="1850"/>
                      <a:pt x="5656" y="1914"/>
                      <a:pt x="4292" y="1982"/>
                    </a:cubicBezTo>
                    <a:cubicBezTo>
                      <a:pt x="4044" y="1994"/>
                      <a:pt x="3786" y="2010"/>
                      <a:pt x="3525" y="2028"/>
                    </a:cubicBezTo>
                    <a:cubicBezTo>
                      <a:pt x="2958" y="2064"/>
                      <a:pt x="2381" y="2101"/>
                      <a:pt x="1817" y="2101"/>
                    </a:cubicBezTo>
                    <a:cubicBezTo>
                      <a:pt x="1326" y="2101"/>
                      <a:pt x="845" y="2073"/>
                      <a:pt x="390" y="1991"/>
                    </a:cubicBezTo>
                    <a:cubicBezTo>
                      <a:pt x="158" y="1950"/>
                      <a:pt x="157" y="1842"/>
                      <a:pt x="174" y="1581"/>
                    </a:cubicBezTo>
                    <a:cubicBezTo>
                      <a:pt x="176" y="1552"/>
                      <a:pt x="178" y="1522"/>
                      <a:pt x="179" y="1493"/>
                    </a:cubicBezTo>
                    <a:cubicBezTo>
                      <a:pt x="187" y="1341"/>
                      <a:pt x="201" y="1186"/>
                      <a:pt x="216" y="1035"/>
                    </a:cubicBezTo>
                    <a:cubicBezTo>
                      <a:pt x="237" y="805"/>
                      <a:pt x="260" y="567"/>
                      <a:pt x="258" y="335"/>
                    </a:cubicBezTo>
                    <a:lnTo>
                      <a:pt x="258" y="335"/>
                    </a:lnTo>
                    <a:cubicBezTo>
                      <a:pt x="396" y="340"/>
                      <a:pt x="527" y="343"/>
                      <a:pt x="653" y="343"/>
                    </a:cubicBezTo>
                    <a:cubicBezTo>
                      <a:pt x="1053" y="343"/>
                      <a:pt x="1400" y="318"/>
                      <a:pt x="1738" y="294"/>
                    </a:cubicBezTo>
                    <a:cubicBezTo>
                      <a:pt x="1836" y="288"/>
                      <a:pt x="1933" y="281"/>
                      <a:pt x="2032" y="275"/>
                    </a:cubicBezTo>
                    <a:cubicBezTo>
                      <a:pt x="2189" y="265"/>
                      <a:pt x="2346" y="261"/>
                      <a:pt x="2503" y="261"/>
                    </a:cubicBezTo>
                    <a:cubicBezTo>
                      <a:pt x="2851" y="261"/>
                      <a:pt x="3199" y="281"/>
                      <a:pt x="3539" y="301"/>
                    </a:cubicBezTo>
                    <a:cubicBezTo>
                      <a:pt x="3768" y="314"/>
                      <a:pt x="3998" y="328"/>
                      <a:pt x="4228" y="336"/>
                    </a:cubicBezTo>
                    <a:cubicBezTo>
                      <a:pt x="4514" y="345"/>
                      <a:pt x="4801" y="349"/>
                      <a:pt x="5088" y="349"/>
                    </a:cubicBezTo>
                    <a:cubicBezTo>
                      <a:pt x="5862" y="349"/>
                      <a:pt x="6638" y="320"/>
                      <a:pt x="7395" y="293"/>
                    </a:cubicBezTo>
                    <a:cubicBezTo>
                      <a:pt x="8155" y="266"/>
                      <a:pt x="8934" y="238"/>
                      <a:pt x="9709" y="238"/>
                    </a:cubicBezTo>
                    <a:cubicBezTo>
                      <a:pt x="9934" y="238"/>
                      <a:pt x="10159" y="240"/>
                      <a:pt x="10383" y="246"/>
                    </a:cubicBezTo>
                    <a:cubicBezTo>
                      <a:pt x="10742" y="255"/>
                      <a:pt x="11102" y="265"/>
                      <a:pt x="11461" y="276"/>
                    </a:cubicBezTo>
                    <a:cubicBezTo>
                      <a:pt x="12617" y="308"/>
                      <a:pt x="13796" y="341"/>
                      <a:pt x="14978" y="341"/>
                    </a:cubicBezTo>
                    <a:cubicBezTo>
                      <a:pt x="15796" y="341"/>
                      <a:pt x="16615" y="325"/>
                      <a:pt x="17429" y="282"/>
                    </a:cubicBezTo>
                    <a:cubicBezTo>
                      <a:pt x="18580" y="221"/>
                      <a:pt x="19770" y="158"/>
                      <a:pt x="20955" y="144"/>
                    </a:cubicBezTo>
                    <a:cubicBezTo>
                      <a:pt x="20992" y="144"/>
                      <a:pt x="21031" y="144"/>
                      <a:pt x="21071" y="144"/>
                    </a:cubicBezTo>
                    <a:close/>
                    <a:moveTo>
                      <a:pt x="21117" y="1"/>
                    </a:moveTo>
                    <a:cubicBezTo>
                      <a:pt x="21060" y="1"/>
                      <a:pt x="21006" y="1"/>
                      <a:pt x="20955" y="2"/>
                    </a:cubicBezTo>
                    <a:cubicBezTo>
                      <a:pt x="19767" y="15"/>
                      <a:pt x="18576" y="78"/>
                      <a:pt x="17424" y="139"/>
                    </a:cubicBezTo>
                    <a:cubicBezTo>
                      <a:pt x="16608" y="182"/>
                      <a:pt x="15788" y="198"/>
                      <a:pt x="14968" y="198"/>
                    </a:cubicBezTo>
                    <a:cubicBezTo>
                      <a:pt x="13792" y="198"/>
                      <a:pt x="12618" y="165"/>
                      <a:pt x="11468" y="132"/>
                    </a:cubicBezTo>
                    <a:cubicBezTo>
                      <a:pt x="11108" y="123"/>
                      <a:pt x="10749" y="112"/>
                      <a:pt x="10388" y="104"/>
                    </a:cubicBezTo>
                    <a:cubicBezTo>
                      <a:pt x="10158" y="98"/>
                      <a:pt x="9927" y="95"/>
                      <a:pt x="9696" y="95"/>
                    </a:cubicBezTo>
                    <a:cubicBezTo>
                      <a:pt x="8923" y="95"/>
                      <a:pt x="8148" y="124"/>
                      <a:pt x="7392" y="152"/>
                    </a:cubicBezTo>
                    <a:cubicBezTo>
                      <a:pt x="6638" y="180"/>
                      <a:pt x="5866" y="208"/>
                      <a:pt x="5096" y="208"/>
                    </a:cubicBezTo>
                    <a:cubicBezTo>
                      <a:pt x="4808" y="208"/>
                      <a:pt x="4520" y="204"/>
                      <a:pt x="4234" y="194"/>
                    </a:cubicBezTo>
                    <a:cubicBezTo>
                      <a:pt x="4005" y="186"/>
                      <a:pt x="3776" y="173"/>
                      <a:pt x="3548" y="159"/>
                    </a:cubicBezTo>
                    <a:cubicBezTo>
                      <a:pt x="3205" y="139"/>
                      <a:pt x="2852" y="118"/>
                      <a:pt x="2497" y="118"/>
                    </a:cubicBezTo>
                    <a:cubicBezTo>
                      <a:pt x="2340" y="118"/>
                      <a:pt x="2182" y="122"/>
                      <a:pt x="2024" y="132"/>
                    </a:cubicBezTo>
                    <a:cubicBezTo>
                      <a:pt x="1927" y="138"/>
                      <a:pt x="1827" y="146"/>
                      <a:pt x="1729" y="153"/>
                    </a:cubicBezTo>
                    <a:cubicBezTo>
                      <a:pt x="1392" y="177"/>
                      <a:pt x="1045" y="203"/>
                      <a:pt x="647" y="203"/>
                    </a:cubicBezTo>
                    <a:cubicBezTo>
                      <a:pt x="503" y="203"/>
                      <a:pt x="352" y="199"/>
                      <a:pt x="192" y="191"/>
                    </a:cubicBezTo>
                    <a:cubicBezTo>
                      <a:pt x="191" y="191"/>
                      <a:pt x="190" y="191"/>
                      <a:pt x="188" y="191"/>
                    </a:cubicBezTo>
                    <a:cubicBezTo>
                      <a:pt x="170" y="191"/>
                      <a:pt x="152" y="199"/>
                      <a:pt x="140" y="212"/>
                    </a:cubicBezTo>
                    <a:cubicBezTo>
                      <a:pt x="125" y="227"/>
                      <a:pt x="118" y="245"/>
                      <a:pt x="118" y="264"/>
                    </a:cubicBezTo>
                    <a:cubicBezTo>
                      <a:pt x="125" y="512"/>
                      <a:pt x="101" y="772"/>
                      <a:pt x="77" y="1021"/>
                    </a:cubicBezTo>
                    <a:cubicBezTo>
                      <a:pt x="62" y="1174"/>
                      <a:pt x="48" y="1333"/>
                      <a:pt x="39" y="1485"/>
                    </a:cubicBezTo>
                    <a:cubicBezTo>
                      <a:pt x="38" y="1515"/>
                      <a:pt x="35" y="1543"/>
                      <a:pt x="34" y="1571"/>
                    </a:cubicBezTo>
                    <a:cubicBezTo>
                      <a:pt x="18" y="1814"/>
                      <a:pt x="1" y="2062"/>
                      <a:pt x="363" y="2127"/>
                    </a:cubicBezTo>
                    <a:cubicBezTo>
                      <a:pt x="829" y="2211"/>
                      <a:pt x="1317" y="2240"/>
                      <a:pt x="1815" y="2240"/>
                    </a:cubicBezTo>
                    <a:cubicBezTo>
                      <a:pt x="2383" y="2240"/>
                      <a:pt x="2963" y="2202"/>
                      <a:pt x="3532" y="2164"/>
                    </a:cubicBezTo>
                    <a:cubicBezTo>
                      <a:pt x="3792" y="2148"/>
                      <a:pt x="4049" y="2130"/>
                      <a:pt x="4297" y="2119"/>
                    </a:cubicBezTo>
                    <a:cubicBezTo>
                      <a:pt x="5658" y="2051"/>
                      <a:pt x="7089" y="1987"/>
                      <a:pt x="8515" y="1987"/>
                    </a:cubicBezTo>
                    <a:cubicBezTo>
                      <a:pt x="8898" y="1987"/>
                      <a:pt x="9280" y="1992"/>
                      <a:pt x="9661" y="2002"/>
                    </a:cubicBezTo>
                    <a:cubicBezTo>
                      <a:pt x="11041" y="2039"/>
                      <a:pt x="12445" y="2047"/>
                      <a:pt x="13802" y="2054"/>
                    </a:cubicBezTo>
                    <a:cubicBezTo>
                      <a:pt x="15100" y="2061"/>
                      <a:pt x="16442" y="2068"/>
                      <a:pt x="17763" y="2103"/>
                    </a:cubicBezTo>
                    <a:cubicBezTo>
                      <a:pt x="17981" y="2108"/>
                      <a:pt x="18200" y="2110"/>
                      <a:pt x="18419" y="2110"/>
                    </a:cubicBezTo>
                    <a:cubicBezTo>
                      <a:pt x="18989" y="2110"/>
                      <a:pt x="19559" y="2095"/>
                      <a:pt x="20115" y="2081"/>
                    </a:cubicBezTo>
                    <a:cubicBezTo>
                      <a:pt x="20322" y="2076"/>
                      <a:pt x="20528" y="2071"/>
                      <a:pt x="20734" y="2065"/>
                    </a:cubicBezTo>
                    <a:lnTo>
                      <a:pt x="20863" y="2062"/>
                    </a:lnTo>
                    <a:cubicBezTo>
                      <a:pt x="21012" y="2059"/>
                      <a:pt x="21157" y="2055"/>
                      <a:pt x="21300" y="2055"/>
                    </a:cubicBezTo>
                    <a:cubicBezTo>
                      <a:pt x="21432" y="2055"/>
                      <a:pt x="21563" y="2058"/>
                      <a:pt x="21696" y="2066"/>
                    </a:cubicBezTo>
                    <a:lnTo>
                      <a:pt x="21758" y="2069"/>
                    </a:lnTo>
                    <a:cubicBezTo>
                      <a:pt x="21837" y="2075"/>
                      <a:pt x="21920" y="2081"/>
                      <a:pt x="22004" y="2081"/>
                    </a:cubicBezTo>
                    <a:cubicBezTo>
                      <a:pt x="22135" y="2081"/>
                      <a:pt x="22269" y="2066"/>
                      <a:pt x="22392" y="2013"/>
                    </a:cubicBezTo>
                    <a:cubicBezTo>
                      <a:pt x="22693" y="1880"/>
                      <a:pt x="22784" y="1498"/>
                      <a:pt x="22638" y="964"/>
                    </a:cubicBezTo>
                    <a:cubicBezTo>
                      <a:pt x="22600" y="819"/>
                      <a:pt x="22576" y="667"/>
                      <a:pt x="22554" y="522"/>
                    </a:cubicBezTo>
                    <a:cubicBezTo>
                      <a:pt x="22536" y="398"/>
                      <a:pt x="22515" y="269"/>
                      <a:pt x="22485" y="143"/>
                    </a:cubicBezTo>
                    <a:cubicBezTo>
                      <a:pt x="22479" y="116"/>
                      <a:pt x="22457" y="95"/>
                      <a:pt x="22430" y="92"/>
                    </a:cubicBezTo>
                    <a:cubicBezTo>
                      <a:pt x="21993" y="19"/>
                      <a:pt x="21499" y="1"/>
                      <a:pt x="211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5" name="Google Shape;2265;p36"/>
            <p:cNvGrpSpPr/>
            <p:nvPr/>
          </p:nvGrpSpPr>
          <p:grpSpPr>
            <a:xfrm>
              <a:off x="3850718" y="4216024"/>
              <a:ext cx="2585362" cy="607406"/>
              <a:chOff x="4972650" y="1317400"/>
              <a:chExt cx="1151250" cy="270475"/>
            </a:xfrm>
          </p:grpSpPr>
          <p:sp>
            <p:nvSpPr>
              <p:cNvPr id="2266" name="Google Shape;2266;p36"/>
              <p:cNvSpPr/>
              <p:nvPr/>
            </p:nvSpPr>
            <p:spPr>
              <a:xfrm>
                <a:off x="4972650" y="1317400"/>
                <a:ext cx="11512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46050" y="10819"/>
                    </a:lnTo>
                    <a:lnTo>
                      <a:pt x="460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6"/>
              <p:cNvSpPr/>
              <p:nvPr/>
            </p:nvSpPr>
            <p:spPr>
              <a:xfrm>
                <a:off x="5045125" y="1317400"/>
                <a:ext cx="19210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7684" y="10819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6"/>
              <p:cNvSpPr/>
              <p:nvPr/>
            </p:nvSpPr>
            <p:spPr>
              <a:xfrm>
                <a:off x="6012050" y="1317400"/>
                <a:ext cx="62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2496" y="10819"/>
                    </a:lnTo>
                    <a:lnTo>
                      <a:pt x="24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6"/>
              <p:cNvSpPr/>
              <p:nvPr/>
            </p:nvSpPr>
            <p:spPr>
              <a:xfrm>
                <a:off x="5066800" y="1317400"/>
                <a:ext cx="148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  <a:moveTo>
                      <a:pt x="1692" y="1"/>
                    </a:moveTo>
                    <a:lnTo>
                      <a:pt x="1692" y="10819"/>
                    </a:lnTo>
                    <a:lnTo>
                      <a:pt x="2549" y="10819"/>
                    </a:lnTo>
                    <a:lnTo>
                      <a:pt x="2549" y="1"/>
                    </a:lnTo>
                    <a:close/>
                    <a:moveTo>
                      <a:pt x="3385" y="1"/>
                    </a:moveTo>
                    <a:lnTo>
                      <a:pt x="3385" y="10819"/>
                    </a:lnTo>
                    <a:lnTo>
                      <a:pt x="4242" y="10819"/>
                    </a:lnTo>
                    <a:lnTo>
                      <a:pt x="4242" y="1"/>
                    </a:lnTo>
                    <a:close/>
                    <a:moveTo>
                      <a:pt x="5079" y="1"/>
                    </a:moveTo>
                    <a:lnTo>
                      <a:pt x="5079" y="10819"/>
                    </a:lnTo>
                    <a:lnTo>
                      <a:pt x="5936" y="10819"/>
                    </a:lnTo>
                    <a:lnTo>
                      <a:pt x="5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6"/>
              <p:cNvSpPr/>
              <p:nvPr/>
            </p:nvSpPr>
            <p:spPr>
              <a:xfrm>
                <a:off x="6031500" y="1317400"/>
                <a:ext cx="214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6"/>
              <p:cNvSpPr/>
              <p:nvPr/>
            </p:nvSpPr>
            <p:spPr>
              <a:xfrm>
                <a:off x="5288000" y="1342250"/>
                <a:ext cx="68695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27478" h="8831" extrusionOk="0">
                    <a:moveTo>
                      <a:pt x="202" y="1"/>
                    </a:moveTo>
                    <a:cubicBezTo>
                      <a:pt x="202" y="112"/>
                      <a:pt x="112" y="202"/>
                      <a:pt x="1" y="202"/>
                    </a:cubicBezTo>
                    <a:lnTo>
                      <a:pt x="1" y="8631"/>
                    </a:lnTo>
                    <a:cubicBezTo>
                      <a:pt x="112" y="8631"/>
                      <a:pt x="202" y="8721"/>
                      <a:pt x="202" y="8831"/>
                    </a:cubicBezTo>
                    <a:lnTo>
                      <a:pt x="27277" y="8831"/>
                    </a:lnTo>
                    <a:cubicBezTo>
                      <a:pt x="27277" y="8721"/>
                      <a:pt x="27366" y="8631"/>
                      <a:pt x="27477" y="8631"/>
                    </a:cubicBezTo>
                    <a:lnTo>
                      <a:pt x="27477" y="202"/>
                    </a:lnTo>
                    <a:cubicBezTo>
                      <a:pt x="27367" y="202"/>
                      <a:pt x="27277" y="112"/>
                      <a:pt x="27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6"/>
              <p:cNvSpPr/>
              <p:nvPr/>
            </p:nvSpPr>
            <p:spPr>
              <a:xfrm>
                <a:off x="5539475" y="1419300"/>
                <a:ext cx="1982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7929" h="4236" extrusionOk="0">
                    <a:moveTo>
                      <a:pt x="3643" y="1"/>
                    </a:moveTo>
                    <a:cubicBezTo>
                      <a:pt x="3041" y="1"/>
                      <a:pt x="2515" y="141"/>
                      <a:pt x="2064" y="352"/>
                    </a:cubicBezTo>
                    <a:cubicBezTo>
                      <a:pt x="678" y="1002"/>
                      <a:pt x="0" y="2325"/>
                      <a:pt x="0" y="2325"/>
                    </a:cubicBezTo>
                    <a:cubicBezTo>
                      <a:pt x="0" y="2325"/>
                      <a:pt x="1952" y="4235"/>
                      <a:pt x="4232" y="4235"/>
                    </a:cubicBezTo>
                    <a:cubicBezTo>
                      <a:pt x="5453" y="4235"/>
                      <a:pt x="6768" y="3688"/>
                      <a:pt x="7929" y="2009"/>
                    </a:cubicBezTo>
                    <a:cubicBezTo>
                      <a:pt x="7410" y="1555"/>
                      <a:pt x="6918" y="1193"/>
                      <a:pt x="6453" y="905"/>
                    </a:cubicBezTo>
                    <a:cubicBezTo>
                      <a:pt x="5380" y="248"/>
                      <a:pt x="4444" y="1"/>
                      <a:pt x="3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6"/>
              <p:cNvSpPr/>
              <p:nvPr/>
            </p:nvSpPr>
            <p:spPr>
              <a:xfrm>
                <a:off x="5590575" y="1419300"/>
                <a:ext cx="11020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2863" extrusionOk="0">
                    <a:moveTo>
                      <a:pt x="1598" y="0"/>
                    </a:moveTo>
                    <a:cubicBezTo>
                      <a:pt x="996" y="0"/>
                      <a:pt x="471" y="140"/>
                      <a:pt x="21" y="351"/>
                    </a:cubicBezTo>
                    <a:cubicBezTo>
                      <a:pt x="8" y="449"/>
                      <a:pt x="0" y="550"/>
                      <a:pt x="0" y="651"/>
                    </a:cubicBezTo>
                    <a:cubicBezTo>
                      <a:pt x="0" y="1872"/>
                      <a:pt x="992" y="2862"/>
                      <a:pt x="2212" y="2862"/>
                    </a:cubicBezTo>
                    <a:cubicBezTo>
                      <a:pt x="3347" y="2862"/>
                      <a:pt x="4282" y="2007"/>
                      <a:pt x="4408" y="906"/>
                    </a:cubicBezTo>
                    <a:cubicBezTo>
                      <a:pt x="3335" y="248"/>
                      <a:pt x="2399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6"/>
              <p:cNvSpPr/>
              <p:nvPr/>
            </p:nvSpPr>
            <p:spPr>
              <a:xfrm>
                <a:off x="5524250" y="1370550"/>
                <a:ext cx="22490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996" h="3120" extrusionOk="0">
                    <a:moveTo>
                      <a:pt x="5076" y="1"/>
                    </a:moveTo>
                    <a:cubicBezTo>
                      <a:pt x="5012" y="1"/>
                      <a:pt x="4955" y="45"/>
                      <a:pt x="4940" y="109"/>
                    </a:cubicBezTo>
                    <a:lnTo>
                      <a:pt x="4740" y="969"/>
                    </a:lnTo>
                    <a:cubicBezTo>
                      <a:pt x="4604" y="959"/>
                      <a:pt x="4471" y="954"/>
                      <a:pt x="4339" y="954"/>
                    </a:cubicBezTo>
                    <a:cubicBezTo>
                      <a:pt x="4091" y="954"/>
                      <a:pt x="3850" y="971"/>
                      <a:pt x="3617" y="1001"/>
                    </a:cubicBezTo>
                    <a:lnTo>
                      <a:pt x="3515" y="124"/>
                    </a:lnTo>
                    <a:cubicBezTo>
                      <a:pt x="3507" y="53"/>
                      <a:pt x="3448" y="1"/>
                      <a:pt x="3380" y="1"/>
                    </a:cubicBezTo>
                    <a:cubicBezTo>
                      <a:pt x="3374" y="1"/>
                      <a:pt x="3368" y="2"/>
                      <a:pt x="3362" y="2"/>
                    </a:cubicBezTo>
                    <a:cubicBezTo>
                      <a:pt x="3285" y="12"/>
                      <a:pt x="3231" y="79"/>
                      <a:pt x="3240" y="156"/>
                    </a:cubicBezTo>
                    <a:lnTo>
                      <a:pt x="3343" y="1042"/>
                    </a:lnTo>
                    <a:cubicBezTo>
                      <a:pt x="2966" y="1109"/>
                      <a:pt x="2613" y="1208"/>
                      <a:pt x="2288" y="1325"/>
                    </a:cubicBezTo>
                    <a:lnTo>
                      <a:pt x="1988" y="379"/>
                    </a:lnTo>
                    <a:cubicBezTo>
                      <a:pt x="1969" y="320"/>
                      <a:pt x="1913" y="282"/>
                      <a:pt x="1854" y="282"/>
                    </a:cubicBezTo>
                    <a:cubicBezTo>
                      <a:pt x="1840" y="282"/>
                      <a:pt x="1826" y="284"/>
                      <a:pt x="1812" y="288"/>
                    </a:cubicBezTo>
                    <a:cubicBezTo>
                      <a:pt x="1739" y="311"/>
                      <a:pt x="1699" y="389"/>
                      <a:pt x="1721" y="463"/>
                    </a:cubicBezTo>
                    <a:lnTo>
                      <a:pt x="2027" y="1425"/>
                    </a:lnTo>
                    <a:cubicBezTo>
                      <a:pt x="1651" y="1580"/>
                      <a:pt x="1317" y="1753"/>
                      <a:pt x="1037" y="1922"/>
                    </a:cubicBezTo>
                    <a:lnTo>
                      <a:pt x="736" y="1276"/>
                    </a:lnTo>
                    <a:cubicBezTo>
                      <a:pt x="713" y="1226"/>
                      <a:pt x="663" y="1196"/>
                      <a:pt x="611" y="1196"/>
                    </a:cubicBezTo>
                    <a:cubicBezTo>
                      <a:pt x="591" y="1196"/>
                      <a:pt x="571" y="1200"/>
                      <a:pt x="551" y="1210"/>
                    </a:cubicBezTo>
                    <a:cubicBezTo>
                      <a:pt x="482" y="1242"/>
                      <a:pt x="451" y="1324"/>
                      <a:pt x="485" y="1394"/>
                    </a:cubicBezTo>
                    <a:lnTo>
                      <a:pt x="801" y="2071"/>
                    </a:lnTo>
                    <a:cubicBezTo>
                      <a:pt x="335" y="2374"/>
                      <a:pt x="69" y="2622"/>
                      <a:pt x="58" y="2632"/>
                    </a:cubicBezTo>
                    <a:cubicBezTo>
                      <a:pt x="2" y="2686"/>
                      <a:pt x="0" y="2772"/>
                      <a:pt x="53" y="2828"/>
                    </a:cubicBezTo>
                    <a:cubicBezTo>
                      <a:pt x="80" y="2857"/>
                      <a:pt x="117" y="2871"/>
                      <a:pt x="153" y="2871"/>
                    </a:cubicBezTo>
                    <a:cubicBezTo>
                      <a:pt x="188" y="2871"/>
                      <a:pt x="222" y="2859"/>
                      <a:pt x="250" y="2833"/>
                    </a:cubicBezTo>
                    <a:cubicBezTo>
                      <a:pt x="259" y="2825"/>
                      <a:pt x="1267" y="1878"/>
                      <a:pt x="2791" y="1441"/>
                    </a:cubicBezTo>
                    <a:cubicBezTo>
                      <a:pt x="3314" y="1291"/>
                      <a:pt x="3831" y="1216"/>
                      <a:pt x="4341" y="1216"/>
                    </a:cubicBezTo>
                    <a:cubicBezTo>
                      <a:pt x="5814" y="1216"/>
                      <a:pt x="7230" y="1840"/>
                      <a:pt x="8567" y="3082"/>
                    </a:cubicBezTo>
                    <a:cubicBezTo>
                      <a:pt x="8593" y="3106"/>
                      <a:pt x="8627" y="3119"/>
                      <a:pt x="8662" y="3119"/>
                    </a:cubicBezTo>
                    <a:cubicBezTo>
                      <a:pt x="8699" y="3119"/>
                      <a:pt x="8737" y="3104"/>
                      <a:pt x="8764" y="3074"/>
                    </a:cubicBezTo>
                    <a:cubicBezTo>
                      <a:pt x="8816" y="3019"/>
                      <a:pt x="8813" y="2930"/>
                      <a:pt x="8757" y="2878"/>
                    </a:cubicBezTo>
                    <a:cubicBezTo>
                      <a:pt x="8613" y="2745"/>
                      <a:pt x="8468" y="2618"/>
                      <a:pt x="8325" y="2501"/>
                    </a:cubicBezTo>
                    <a:lnTo>
                      <a:pt x="8934" y="1975"/>
                    </a:lnTo>
                    <a:cubicBezTo>
                      <a:pt x="8990" y="1923"/>
                      <a:pt x="8996" y="1837"/>
                      <a:pt x="8946" y="1778"/>
                    </a:cubicBezTo>
                    <a:cubicBezTo>
                      <a:pt x="8919" y="1746"/>
                      <a:pt x="8880" y="1730"/>
                      <a:pt x="8841" y="1730"/>
                    </a:cubicBezTo>
                    <a:cubicBezTo>
                      <a:pt x="8808" y="1730"/>
                      <a:pt x="8776" y="1741"/>
                      <a:pt x="8750" y="1763"/>
                    </a:cubicBezTo>
                    <a:lnTo>
                      <a:pt x="8101" y="2324"/>
                    </a:lnTo>
                    <a:cubicBezTo>
                      <a:pt x="7863" y="2141"/>
                      <a:pt x="7625" y="1981"/>
                      <a:pt x="7391" y="1840"/>
                    </a:cubicBezTo>
                    <a:lnTo>
                      <a:pt x="7919" y="1302"/>
                    </a:lnTo>
                    <a:cubicBezTo>
                      <a:pt x="7972" y="1247"/>
                      <a:pt x="7972" y="1159"/>
                      <a:pt x="7915" y="1105"/>
                    </a:cubicBezTo>
                    <a:cubicBezTo>
                      <a:pt x="7888" y="1079"/>
                      <a:pt x="7853" y="1065"/>
                      <a:pt x="7818" y="1065"/>
                    </a:cubicBezTo>
                    <a:cubicBezTo>
                      <a:pt x="7782" y="1065"/>
                      <a:pt x="7746" y="1079"/>
                      <a:pt x="7719" y="1108"/>
                    </a:cubicBezTo>
                    <a:lnTo>
                      <a:pt x="7143" y="1697"/>
                    </a:lnTo>
                    <a:cubicBezTo>
                      <a:pt x="6844" y="1532"/>
                      <a:pt x="6547" y="1399"/>
                      <a:pt x="6256" y="1294"/>
                    </a:cubicBezTo>
                    <a:lnTo>
                      <a:pt x="6679" y="487"/>
                    </a:lnTo>
                    <a:cubicBezTo>
                      <a:pt x="6715" y="418"/>
                      <a:pt x="6689" y="334"/>
                      <a:pt x="6620" y="300"/>
                    </a:cubicBezTo>
                    <a:cubicBezTo>
                      <a:pt x="6599" y="289"/>
                      <a:pt x="6577" y="283"/>
                      <a:pt x="6555" y="283"/>
                    </a:cubicBezTo>
                    <a:cubicBezTo>
                      <a:pt x="6505" y="283"/>
                      <a:pt x="6457" y="311"/>
                      <a:pt x="6433" y="358"/>
                    </a:cubicBezTo>
                    <a:lnTo>
                      <a:pt x="5989" y="1206"/>
                    </a:lnTo>
                    <a:cubicBezTo>
                      <a:pt x="5659" y="1104"/>
                      <a:pt x="5336" y="1036"/>
                      <a:pt x="5020" y="997"/>
                    </a:cubicBezTo>
                    <a:lnTo>
                      <a:pt x="5210" y="172"/>
                    </a:lnTo>
                    <a:cubicBezTo>
                      <a:pt x="5229" y="97"/>
                      <a:pt x="5182" y="23"/>
                      <a:pt x="5107" y="4"/>
                    </a:cubicBezTo>
                    <a:cubicBezTo>
                      <a:pt x="5096" y="2"/>
                      <a:pt x="5086" y="1"/>
                      <a:pt x="5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6"/>
              <p:cNvSpPr/>
              <p:nvPr/>
            </p:nvSpPr>
            <p:spPr>
              <a:xfrm>
                <a:off x="535960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1" y="1"/>
                    </a:moveTo>
                    <a:cubicBezTo>
                      <a:pt x="252" y="1"/>
                      <a:pt x="1" y="227"/>
                      <a:pt x="43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1" y="852"/>
                      <a:pt x="778" y="813"/>
                      <a:pt x="835" y="761"/>
                    </a:cubicBezTo>
                    <a:cubicBezTo>
                      <a:pt x="970" y="642"/>
                      <a:pt x="1046" y="467"/>
                      <a:pt x="986" y="283"/>
                    </a:cubicBezTo>
                    <a:cubicBezTo>
                      <a:pt x="928" y="107"/>
                      <a:pt x="750" y="33"/>
                      <a:pt x="578" y="6"/>
                    </a:cubicBezTo>
                    <a:cubicBezTo>
                      <a:pt x="555" y="3"/>
                      <a:pt x="533" y="1"/>
                      <a:pt x="511" y="1"/>
                    </a:cubicBezTo>
                    <a:close/>
                    <a:moveTo>
                      <a:pt x="511" y="1290"/>
                    </a:moveTo>
                    <a:cubicBezTo>
                      <a:pt x="252" y="1290"/>
                      <a:pt x="1" y="1515"/>
                      <a:pt x="43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8" y="2184"/>
                      <a:pt x="638" y="2170"/>
                    </a:cubicBezTo>
                    <a:cubicBezTo>
                      <a:pt x="711" y="2140"/>
                      <a:pt x="778" y="2100"/>
                      <a:pt x="835" y="2050"/>
                    </a:cubicBezTo>
                    <a:cubicBezTo>
                      <a:pt x="970" y="1931"/>
                      <a:pt x="1046" y="1756"/>
                      <a:pt x="986" y="1572"/>
                    </a:cubicBezTo>
                    <a:cubicBezTo>
                      <a:pt x="928" y="1395"/>
                      <a:pt x="750" y="1322"/>
                      <a:pt x="578" y="1295"/>
                    </a:cubicBezTo>
                    <a:cubicBezTo>
                      <a:pt x="555" y="1291"/>
                      <a:pt x="533" y="1290"/>
                      <a:pt x="511" y="1290"/>
                    </a:cubicBezTo>
                    <a:close/>
                    <a:moveTo>
                      <a:pt x="510" y="2576"/>
                    </a:moveTo>
                    <a:cubicBezTo>
                      <a:pt x="251" y="2576"/>
                      <a:pt x="1" y="2803"/>
                      <a:pt x="43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8" y="3470"/>
                      <a:pt x="638" y="3455"/>
                    </a:cubicBezTo>
                    <a:cubicBezTo>
                      <a:pt x="711" y="3429"/>
                      <a:pt x="778" y="3389"/>
                      <a:pt x="835" y="3337"/>
                    </a:cubicBezTo>
                    <a:cubicBezTo>
                      <a:pt x="970" y="3218"/>
                      <a:pt x="1046" y="3043"/>
                      <a:pt x="986" y="2858"/>
                    </a:cubicBezTo>
                    <a:cubicBezTo>
                      <a:pt x="928" y="2681"/>
                      <a:pt x="749" y="2609"/>
                      <a:pt x="578" y="2582"/>
                    </a:cubicBezTo>
                    <a:cubicBezTo>
                      <a:pt x="555" y="2578"/>
                      <a:pt x="532" y="2576"/>
                      <a:pt x="510" y="2576"/>
                    </a:cubicBezTo>
                    <a:close/>
                    <a:moveTo>
                      <a:pt x="511" y="3836"/>
                    </a:moveTo>
                    <a:cubicBezTo>
                      <a:pt x="252" y="3836"/>
                      <a:pt x="1" y="4062"/>
                      <a:pt x="43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7" y="4737"/>
                      <a:pt x="598" y="4731"/>
                      <a:pt x="638" y="4716"/>
                    </a:cubicBezTo>
                    <a:cubicBezTo>
                      <a:pt x="711" y="4687"/>
                      <a:pt x="778" y="4647"/>
                      <a:pt x="835" y="4598"/>
                    </a:cubicBezTo>
                    <a:cubicBezTo>
                      <a:pt x="970" y="4478"/>
                      <a:pt x="1046" y="4304"/>
                      <a:pt x="986" y="4119"/>
                    </a:cubicBezTo>
                    <a:cubicBezTo>
                      <a:pt x="928" y="3942"/>
                      <a:pt x="750" y="3868"/>
                      <a:pt x="578" y="3842"/>
                    </a:cubicBezTo>
                    <a:cubicBezTo>
                      <a:pt x="555" y="3838"/>
                      <a:pt x="533" y="3836"/>
                      <a:pt x="511" y="3836"/>
                    </a:cubicBezTo>
                    <a:close/>
                    <a:moveTo>
                      <a:pt x="511" y="5124"/>
                    </a:moveTo>
                    <a:cubicBezTo>
                      <a:pt x="252" y="5124"/>
                      <a:pt x="1" y="5350"/>
                      <a:pt x="43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8" y="6019"/>
                      <a:pt x="638" y="6004"/>
                    </a:cubicBezTo>
                    <a:cubicBezTo>
                      <a:pt x="711" y="5975"/>
                      <a:pt x="778" y="5936"/>
                      <a:pt x="835" y="5884"/>
                    </a:cubicBezTo>
                    <a:cubicBezTo>
                      <a:pt x="970" y="5766"/>
                      <a:pt x="1046" y="5590"/>
                      <a:pt x="986" y="5406"/>
                    </a:cubicBezTo>
                    <a:cubicBezTo>
                      <a:pt x="928" y="5230"/>
                      <a:pt x="750" y="5156"/>
                      <a:pt x="578" y="5129"/>
                    </a:cubicBezTo>
                    <a:cubicBezTo>
                      <a:pt x="555" y="5126"/>
                      <a:pt x="533" y="5124"/>
                      <a:pt x="511" y="5124"/>
                    </a:cubicBezTo>
                    <a:close/>
                    <a:moveTo>
                      <a:pt x="511" y="6413"/>
                    </a:moveTo>
                    <a:cubicBezTo>
                      <a:pt x="252" y="6413"/>
                      <a:pt x="1" y="6639"/>
                      <a:pt x="43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8" y="7307"/>
                      <a:pt x="638" y="7293"/>
                    </a:cubicBezTo>
                    <a:cubicBezTo>
                      <a:pt x="711" y="7264"/>
                      <a:pt x="778" y="7225"/>
                      <a:pt x="835" y="7173"/>
                    </a:cubicBezTo>
                    <a:cubicBezTo>
                      <a:pt x="970" y="7055"/>
                      <a:pt x="1046" y="6879"/>
                      <a:pt x="986" y="6695"/>
                    </a:cubicBezTo>
                    <a:cubicBezTo>
                      <a:pt x="928" y="6519"/>
                      <a:pt x="750" y="6445"/>
                      <a:pt x="578" y="6418"/>
                    </a:cubicBezTo>
                    <a:cubicBezTo>
                      <a:pt x="555" y="6415"/>
                      <a:pt x="533" y="6413"/>
                      <a:pt x="511" y="64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6"/>
              <p:cNvSpPr/>
              <p:nvPr/>
            </p:nvSpPr>
            <p:spPr>
              <a:xfrm>
                <a:off x="588125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0" y="1"/>
                    </a:moveTo>
                    <a:cubicBezTo>
                      <a:pt x="252" y="1"/>
                      <a:pt x="1" y="227"/>
                      <a:pt x="42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0" y="852"/>
                      <a:pt x="778" y="813"/>
                      <a:pt x="836" y="761"/>
                    </a:cubicBezTo>
                    <a:cubicBezTo>
                      <a:pt x="970" y="642"/>
                      <a:pt x="1046" y="467"/>
                      <a:pt x="987" y="283"/>
                    </a:cubicBezTo>
                    <a:cubicBezTo>
                      <a:pt x="929" y="107"/>
                      <a:pt x="749" y="33"/>
                      <a:pt x="577" y="6"/>
                    </a:cubicBezTo>
                    <a:cubicBezTo>
                      <a:pt x="555" y="3"/>
                      <a:pt x="532" y="1"/>
                      <a:pt x="510" y="1"/>
                    </a:cubicBezTo>
                    <a:close/>
                    <a:moveTo>
                      <a:pt x="510" y="1290"/>
                    </a:moveTo>
                    <a:cubicBezTo>
                      <a:pt x="252" y="1290"/>
                      <a:pt x="1" y="1515"/>
                      <a:pt x="42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9" y="2184"/>
                      <a:pt x="638" y="2170"/>
                    </a:cubicBezTo>
                    <a:cubicBezTo>
                      <a:pt x="710" y="2140"/>
                      <a:pt x="778" y="2100"/>
                      <a:pt x="836" y="2050"/>
                    </a:cubicBezTo>
                    <a:cubicBezTo>
                      <a:pt x="970" y="1931"/>
                      <a:pt x="1046" y="1756"/>
                      <a:pt x="987" y="1572"/>
                    </a:cubicBezTo>
                    <a:cubicBezTo>
                      <a:pt x="929" y="1395"/>
                      <a:pt x="749" y="1322"/>
                      <a:pt x="577" y="1295"/>
                    </a:cubicBezTo>
                    <a:cubicBezTo>
                      <a:pt x="555" y="1291"/>
                      <a:pt x="532" y="1290"/>
                      <a:pt x="510" y="1290"/>
                    </a:cubicBezTo>
                    <a:close/>
                    <a:moveTo>
                      <a:pt x="509" y="2576"/>
                    </a:moveTo>
                    <a:cubicBezTo>
                      <a:pt x="251" y="2576"/>
                      <a:pt x="1" y="2803"/>
                      <a:pt x="42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9" y="3470"/>
                      <a:pt x="638" y="3455"/>
                    </a:cubicBezTo>
                    <a:cubicBezTo>
                      <a:pt x="710" y="3429"/>
                      <a:pt x="778" y="3389"/>
                      <a:pt x="836" y="3337"/>
                    </a:cubicBezTo>
                    <a:cubicBezTo>
                      <a:pt x="970" y="3218"/>
                      <a:pt x="1046" y="3043"/>
                      <a:pt x="987" y="2858"/>
                    </a:cubicBezTo>
                    <a:cubicBezTo>
                      <a:pt x="929" y="2681"/>
                      <a:pt x="748" y="2609"/>
                      <a:pt x="577" y="2582"/>
                    </a:cubicBezTo>
                    <a:cubicBezTo>
                      <a:pt x="554" y="2578"/>
                      <a:pt x="532" y="2576"/>
                      <a:pt x="509" y="2576"/>
                    </a:cubicBezTo>
                    <a:close/>
                    <a:moveTo>
                      <a:pt x="510" y="3836"/>
                    </a:moveTo>
                    <a:cubicBezTo>
                      <a:pt x="252" y="3836"/>
                      <a:pt x="1" y="4062"/>
                      <a:pt x="42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8" y="4737"/>
                      <a:pt x="598" y="4731"/>
                      <a:pt x="638" y="4716"/>
                    </a:cubicBezTo>
                    <a:cubicBezTo>
                      <a:pt x="710" y="4687"/>
                      <a:pt x="778" y="4647"/>
                      <a:pt x="836" y="4598"/>
                    </a:cubicBezTo>
                    <a:cubicBezTo>
                      <a:pt x="970" y="4478"/>
                      <a:pt x="1046" y="4304"/>
                      <a:pt x="987" y="4119"/>
                    </a:cubicBezTo>
                    <a:cubicBezTo>
                      <a:pt x="929" y="3942"/>
                      <a:pt x="749" y="3868"/>
                      <a:pt x="577" y="3842"/>
                    </a:cubicBezTo>
                    <a:cubicBezTo>
                      <a:pt x="555" y="3838"/>
                      <a:pt x="532" y="3836"/>
                      <a:pt x="510" y="3836"/>
                    </a:cubicBezTo>
                    <a:close/>
                    <a:moveTo>
                      <a:pt x="510" y="5124"/>
                    </a:moveTo>
                    <a:cubicBezTo>
                      <a:pt x="252" y="5124"/>
                      <a:pt x="1" y="5350"/>
                      <a:pt x="42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9" y="6019"/>
                      <a:pt x="638" y="6004"/>
                    </a:cubicBezTo>
                    <a:cubicBezTo>
                      <a:pt x="710" y="5975"/>
                      <a:pt x="778" y="5936"/>
                      <a:pt x="836" y="5884"/>
                    </a:cubicBezTo>
                    <a:cubicBezTo>
                      <a:pt x="970" y="5766"/>
                      <a:pt x="1046" y="5590"/>
                      <a:pt x="987" y="5406"/>
                    </a:cubicBezTo>
                    <a:cubicBezTo>
                      <a:pt x="929" y="5230"/>
                      <a:pt x="749" y="5156"/>
                      <a:pt x="577" y="5129"/>
                    </a:cubicBezTo>
                    <a:cubicBezTo>
                      <a:pt x="555" y="5126"/>
                      <a:pt x="532" y="5124"/>
                      <a:pt x="510" y="5124"/>
                    </a:cubicBezTo>
                    <a:close/>
                    <a:moveTo>
                      <a:pt x="510" y="6413"/>
                    </a:moveTo>
                    <a:cubicBezTo>
                      <a:pt x="252" y="6413"/>
                      <a:pt x="1" y="6639"/>
                      <a:pt x="42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9" y="7307"/>
                      <a:pt x="638" y="7293"/>
                    </a:cubicBezTo>
                    <a:cubicBezTo>
                      <a:pt x="710" y="7264"/>
                      <a:pt x="778" y="7225"/>
                      <a:pt x="836" y="7173"/>
                    </a:cubicBezTo>
                    <a:cubicBezTo>
                      <a:pt x="970" y="7055"/>
                      <a:pt x="1046" y="6879"/>
                      <a:pt x="987" y="6695"/>
                    </a:cubicBezTo>
                    <a:cubicBezTo>
                      <a:pt x="929" y="6519"/>
                      <a:pt x="749" y="6445"/>
                      <a:pt x="577" y="6418"/>
                    </a:cubicBezTo>
                    <a:cubicBezTo>
                      <a:pt x="555" y="6415"/>
                      <a:pt x="532" y="6413"/>
                      <a:pt x="510" y="64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6"/>
              <p:cNvSpPr/>
              <p:nvPr/>
            </p:nvSpPr>
            <p:spPr>
              <a:xfrm>
                <a:off x="5410150" y="1342250"/>
                <a:ext cx="443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6"/>
              <p:cNvSpPr/>
              <p:nvPr/>
            </p:nvSpPr>
            <p:spPr>
              <a:xfrm>
                <a:off x="5810725" y="1342250"/>
                <a:ext cx="4432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9" name="Google Shape;2279;p36"/>
            <p:cNvGrpSpPr/>
            <p:nvPr/>
          </p:nvGrpSpPr>
          <p:grpSpPr>
            <a:xfrm rot="5400000">
              <a:off x="4759677" y="2049432"/>
              <a:ext cx="545275" cy="2467372"/>
              <a:chOff x="1325375" y="1908925"/>
              <a:chExt cx="291950" cy="1321075"/>
            </a:xfrm>
          </p:grpSpPr>
          <p:sp>
            <p:nvSpPr>
              <p:cNvPr id="2280" name="Google Shape;2280;p36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6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6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6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6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6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6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6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6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6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6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6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92" name="Google Shape;2292;p36"/>
          <p:cNvGrpSpPr/>
          <p:nvPr/>
        </p:nvGrpSpPr>
        <p:grpSpPr>
          <a:xfrm>
            <a:off x="6630502" y="2673573"/>
            <a:ext cx="1599217" cy="2210257"/>
            <a:chOff x="6619593" y="1918141"/>
            <a:chExt cx="1811178" cy="2934780"/>
          </a:xfrm>
        </p:grpSpPr>
        <p:sp>
          <p:nvSpPr>
            <p:cNvPr id="2293" name="Google Shape;2293;p36"/>
            <p:cNvSpPr/>
            <p:nvPr/>
          </p:nvSpPr>
          <p:spPr>
            <a:xfrm rot="801400">
              <a:off x="7876714" y="1952822"/>
              <a:ext cx="430952" cy="1116242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4" name="Google Shape;2294;p36"/>
            <p:cNvGrpSpPr/>
            <p:nvPr/>
          </p:nvGrpSpPr>
          <p:grpSpPr>
            <a:xfrm rot="5400000">
              <a:off x="6090604" y="3382381"/>
              <a:ext cx="2357199" cy="524427"/>
              <a:chOff x="6959925" y="2252125"/>
              <a:chExt cx="1049650" cy="233525"/>
            </a:xfrm>
          </p:grpSpPr>
          <p:sp>
            <p:nvSpPr>
              <p:cNvPr id="2295" name="Google Shape;2295;p36"/>
              <p:cNvSpPr/>
              <p:nvPr/>
            </p:nvSpPr>
            <p:spPr>
              <a:xfrm>
                <a:off x="6959925" y="2252125"/>
                <a:ext cx="1049650" cy="233500"/>
              </a:xfrm>
              <a:custGeom>
                <a:avLst/>
                <a:gdLst/>
                <a:ahLst/>
                <a:cxnLst/>
                <a:rect l="l" t="t" r="r" b="b"/>
                <a:pathLst>
                  <a:path w="41986" h="9340" extrusionOk="0">
                    <a:moveTo>
                      <a:pt x="0" y="0"/>
                    </a:moveTo>
                    <a:lnTo>
                      <a:pt x="0" y="9340"/>
                    </a:lnTo>
                    <a:lnTo>
                      <a:pt x="41985" y="9340"/>
                    </a:lnTo>
                    <a:lnTo>
                      <a:pt x="419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6"/>
              <p:cNvSpPr/>
              <p:nvPr/>
            </p:nvSpPr>
            <p:spPr>
              <a:xfrm>
                <a:off x="7048750" y="2299300"/>
                <a:ext cx="558425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22337" h="5644" extrusionOk="0">
                    <a:moveTo>
                      <a:pt x="177" y="1"/>
                    </a:moveTo>
                    <a:cubicBezTo>
                      <a:pt x="177" y="98"/>
                      <a:pt x="98" y="177"/>
                      <a:pt x="0" y="177"/>
                    </a:cubicBezTo>
                    <a:lnTo>
                      <a:pt x="0" y="5467"/>
                    </a:lnTo>
                    <a:cubicBezTo>
                      <a:pt x="98" y="5467"/>
                      <a:pt x="177" y="5547"/>
                      <a:pt x="177" y="5644"/>
                    </a:cubicBezTo>
                    <a:lnTo>
                      <a:pt x="22160" y="5644"/>
                    </a:lnTo>
                    <a:cubicBezTo>
                      <a:pt x="22160" y="5547"/>
                      <a:pt x="22239" y="5467"/>
                      <a:pt x="22336" y="5467"/>
                    </a:cubicBezTo>
                    <a:lnTo>
                      <a:pt x="22336" y="177"/>
                    </a:lnTo>
                    <a:cubicBezTo>
                      <a:pt x="22239" y="177"/>
                      <a:pt x="22160" y="98"/>
                      <a:pt x="22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6"/>
              <p:cNvSpPr/>
              <p:nvPr/>
            </p:nvSpPr>
            <p:spPr>
              <a:xfrm>
                <a:off x="7648425" y="2252125"/>
                <a:ext cx="153775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6151" h="9341" extrusionOk="0">
                    <a:moveTo>
                      <a:pt x="1" y="0"/>
                    </a:moveTo>
                    <a:lnTo>
                      <a:pt x="1" y="9341"/>
                    </a:lnTo>
                    <a:lnTo>
                      <a:pt x="695" y="9341"/>
                    </a:lnTo>
                    <a:lnTo>
                      <a:pt x="695" y="0"/>
                    </a:lnTo>
                    <a:close/>
                    <a:moveTo>
                      <a:pt x="1758" y="0"/>
                    </a:moveTo>
                    <a:lnTo>
                      <a:pt x="1758" y="9341"/>
                    </a:lnTo>
                    <a:lnTo>
                      <a:pt x="2451" y="9341"/>
                    </a:lnTo>
                    <a:lnTo>
                      <a:pt x="2451" y="0"/>
                    </a:lnTo>
                    <a:close/>
                    <a:moveTo>
                      <a:pt x="5457" y="0"/>
                    </a:moveTo>
                    <a:lnTo>
                      <a:pt x="5457" y="9341"/>
                    </a:lnTo>
                    <a:lnTo>
                      <a:pt x="6151" y="9341"/>
                    </a:lnTo>
                    <a:lnTo>
                      <a:pt x="6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6"/>
              <p:cNvSpPr/>
              <p:nvPr/>
            </p:nvSpPr>
            <p:spPr>
              <a:xfrm>
                <a:off x="7728350" y="2273500"/>
                <a:ext cx="3922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64" extrusionOk="0">
                    <a:moveTo>
                      <a:pt x="768" y="1"/>
                    </a:moveTo>
                    <a:cubicBezTo>
                      <a:pt x="639" y="1"/>
                      <a:pt x="511" y="36"/>
                      <a:pt x="404" y="112"/>
                    </a:cubicBezTo>
                    <a:cubicBezTo>
                      <a:pt x="372" y="133"/>
                      <a:pt x="344" y="159"/>
                      <a:pt x="318" y="186"/>
                    </a:cubicBezTo>
                    <a:cubicBezTo>
                      <a:pt x="2" y="509"/>
                      <a:pt x="71" y="1124"/>
                      <a:pt x="574" y="1233"/>
                    </a:cubicBezTo>
                    <a:cubicBezTo>
                      <a:pt x="622" y="1243"/>
                      <a:pt x="673" y="1248"/>
                      <a:pt x="724" y="1248"/>
                    </a:cubicBezTo>
                    <a:cubicBezTo>
                      <a:pt x="1035" y="1248"/>
                      <a:pt x="1387" y="1066"/>
                      <a:pt x="1462" y="760"/>
                    </a:cubicBezTo>
                    <a:cubicBezTo>
                      <a:pt x="1569" y="320"/>
                      <a:pt x="1161" y="1"/>
                      <a:pt x="768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1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6" y="3171"/>
                      <a:pt x="1461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1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6" y="5276"/>
                      <a:pt x="1461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1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3" y="7563"/>
                    </a:cubicBezTo>
                    <a:cubicBezTo>
                      <a:pt x="1032" y="7563"/>
                      <a:pt x="1386" y="7381"/>
                      <a:pt x="1461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6"/>
              <p:cNvSpPr/>
              <p:nvPr/>
            </p:nvSpPr>
            <p:spPr>
              <a:xfrm>
                <a:off x="6982300" y="2273500"/>
                <a:ext cx="391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64" extrusionOk="0">
                    <a:moveTo>
                      <a:pt x="767" y="1"/>
                    </a:moveTo>
                    <a:cubicBezTo>
                      <a:pt x="637" y="1"/>
                      <a:pt x="510" y="36"/>
                      <a:pt x="403" y="112"/>
                    </a:cubicBezTo>
                    <a:cubicBezTo>
                      <a:pt x="372" y="133"/>
                      <a:pt x="344" y="159"/>
                      <a:pt x="317" y="186"/>
                    </a:cubicBezTo>
                    <a:cubicBezTo>
                      <a:pt x="0" y="509"/>
                      <a:pt x="70" y="1124"/>
                      <a:pt x="573" y="1233"/>
                    </a:cubicBezTo>
                    <a:cubicBezTo>
                      <a:pt x="620" y="1243"/>
                      <a:pt x="671" y="1248"/>
                      <a:pt x="723" y="1248"/>
                    </a:cubicBezTo>
                    <a:cubicBezTo>
                      <a:pt x="1033" y="1248"/>
                      <a:pt x="1385" y="1066"/>
                      <a:pt x="1460" y="760"/>
                    </a:cubicBezTo>
                    <a:cubicBezTo>
                      <a:pt x="1567" y="320"/>
                      <a:pt x="1159" y="1"/>
                      <a:pt x="767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0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5" y="3171"/>
                      <a:pt x="1460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0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5" y="5276"/>
                      <a:pt x="1460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0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2" y="7563"/>
                    </a:cubicBezTo>
                    <a:cubicBezTo>
                      <a:pt x="1032" y="7563"/>
                      <a:pt x="1385" y="7381"/>
                      <a:pt x="1460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6"/>
              <p:cNvSpPr/>
              <p:nvPr/>
            </p:nvSpPr>
            <p:spPr>
              <a:xfrm>
                <a:off x="7839050" y="2289125"/>
                <a:ext cx="136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6315" extrusionOk="0">
                    <a:moveTo>
                      <a:pt x="1" y="0"/>
                    </a:moveTo>
                    <a:lnTo>
                      <a:pt x="1" y="6314"/>
                    </a:lnTo>
                    <a:lnTo>
                      <a:pt x="5462" y="6314"/>
                    </a:lnTo>
                    <a:lnTo>
                      <a:pt x="54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6"/>
              <p:cNvSpPr/>
              <p:nvPr/>
            </p:nvSpPr>
            <p:spPr>
              <a:xfrm>
                <a:off x="7853275" y="2315675"/>
                <a:ext cx="10182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3811" extrusionOk="0">
                    <a:moveTo>
                      <a:pt x="2287" y="0"/>
                    </a:moveTo>
                    <a:cubicBezTo>
                      <a:pt x="2277" y="153"/>
                      <a:pt x="2298" y="315"/>
                      <a:pt x="2329" y="467"/>
                    </a:cubicBezTo>
                    <a:cubicBezTo>
                      <a:pt x="2386" y="740"/>
                      <a:pt x="2492" y="932"/>
                      <a:pt x="2659" y="1147"/>
                    </a:cubicBezTo>
                    <a:cubicBezTo>
                      <a:pt x="2794" y="1322"/>
                      <a:pt x="2960" y="1435"/>
                      <a:pt x="3138" y="1560"/>
                    </a:cubicBezTo>
                    <a:cubicBezTo>
                      <a:pt x="3305" y="1676"/>
                      <a:pt x="3441" y="1695"/>
                      <a:pt x="3643" y="1719"/>
                    </a:cubicBezTo>
                    <a:cubicBezTo>
                      <a:pt x="3740" y="1731"/>
                      <a:pt x="3868" y="1771"/>
                      <a:pt x="3978" y="1771"/>
                    </a:cubicBezTo>
                    <a:cubicBezTo>
                      <a:pt x="4007" y="1771"/>
                      <a:pt x="4034" y="1769"/>
                      <a:pt x="4060" y="1762"/>
                    </a:cubicBezTo>
                    <a:cubicBezTo>
                      <a:pt x="4072" y="1697"/>
                      <a:pt x="4047" y="1625"/>
                      <a:pt x="4040" y="1558"/>
                    </a:cubicBezTo>
                    <a:cubicBezTo>
                      <a:pt x="4023" y="1388"/>
                      <a:pt x="4020" y="1229"/>
                      <a:pt x="3961" y="1068"/>
                    </a:cubicBezTo>
                    <a:cubicBezTo>
                      <a:pt x="3855" y="775"/>
                      <a:pt x="3541" y="538"/>
                      <a:pt x="3257" y="430"/>
                    </a:cubicBezTo>
                    <a:cubicBezTo>
                      <a:pt x="3156" y="392"/>
                      <a:pt x="2282" y="84"/>
                      <a:pt x="2287" y="0"/>
                    </a:cubicBezTo>
                    <a:close/>
                    <a:moveTo>
                      <a:pt x="1542" y="1469"/>
                    </a:moveTo>
                    <a:cubicBezTo>
                      <a:pt x="1352" y="1469"/>
                      <a:pt x="1158" y="1513"/>
                      <a:pt x="1000" y="1580"/>
                    </a:cubicBezTo>
                    <a:cubicBezTo>
                      <a:pt x="907" y="1620"/>
                      <a:pt x="179" y="1947"/>
                      <a:pt x="26" y="1947"/>
                    </a:cubicBezTo>
                    <a:cubicBezTo>
                      <a:pt x="13" y="1947"/>
                      <a:pt x="5" y="1944"/>
                      <a:pt x="1" y="1940"/>
                    </a:cubicBezTo>
                    <a:lnTo>
                      <a:pt x="1" y="1940"/>
                    </a:lnTo>
                    <a:cubicBezTo>
                      <a:pt x="100" y="2058"/>
                      <a:pt x="227" y="2160"/>
                      <a:pt x="353" y="2247"/>
                    </a:cubicBezTo>
                    <a:cubicBezTo>
                      <a:pt x="582" y="2405"/>
                      <a:pt x="792" y="2471"/>
                      <a:pt x="1062" y="2512"/>
                    </a:cubicBezTo>
                    <a:cubicBezTo>
                      <a:pt x="1126" y="2521"/>
                      <a:pt x="1188" y="2525"/>
                      <a:pt x="1249" y="2525"/>
                    </a:cubicBezTo>
                    <a:cubicBezTo>
                      <a:pt x="1397" y="2525"/>
                      <a:pt x="1540" y="2502"/>
                      <a:pt x="1693" y="2480"/>
                    </a:cubicBezTo>
                    <a:cubicBezTo>
                      <a:pt x="1893" y="2449"/>
                      <a:pt x="2004" y="2367"/>
                      <a:pt x="2167" y="2245"/>
                    </a:cubicBezTo>
                    <a:cubicBezTo>
                      <a:pt x="2266" y="2171"/>
                      <a:pt x="2431" y="2098"/>
                      <a:pt x="2498" y="1988"/>
                    </a:cubicBezTo>
                    <a:cubicBezTo>
                      <a:pt x="2463" y="1933"/>
                      <a:pt x="2394" y="1898"/>
                      <a:pt x="2343" y="1854"/>
                    </a:cubicBezTo>
                    <a:cubicBezTo>
                      <a:pt x="2215" y="1742"/>
                      <a:pt x="2104" y="1632"/>
                      <a:pt x="1949" y="1555"/>
                    </a:cubicBezTo>
                    <a:cubicBezTo>
                      <a:pt x="1828" y="1494"/>
                      <a:pt x="1686" y="1469"/>
                      <a:pt x="1542" y="1469"/>
                    </a:cubicBezTo>
                    <a:close/>
                    <a:moveTo>
                      <a:pt x="3978" y="1964"/>
                    </a:moveTo>
                    <a:cubicBezTo>
                      <a:pt x="3921" y="1964"/>
                      <a:pt x="3861" y="1987"/>
                      <a:pt x="3803" y="1994"/>
                    </a:cubicBezTo>
                    <a:cubicBezTo>
                      <a:pt x="3633" y="2018"/>
                      <a:pt x="3477" y="2028"/>
                      <a:pt x="3317" y="2094"/>
                    </a:cubicBezTo>
                    <a:cubicBezTo>
                      <a:pt x="3029" y="2211"/>
                      <a:pt x="2806" y="2534"/>
                      <a:pt x="2710" y="2822"/>
                    </a:cubicBezTo>
                    <a:cubicBezTo>
                      <a:pt x="2675" y="2927"/>
                      <a:pt x="2403" y="3810"/>
                      <a:pt x="2321" y="3810"/>
                    </a:cubicBezTo>
                    <a:cubicBezTo>
                      <a:pt x="2321" y="3810"/>
                      <a:pt x="2321" y="3810"/>
                      <a:pt x="2321" y="3810"/>
                    </a:cubicBezTo>
                    <a:lnTo>
                      <a:pt x="2321" y="3810"/>
                    </a:lnTo>
                    <a:cubicBezTo>
                      <a:pt x="2331" y="3811"/>
                      <a:pt x="2341" y="3811"/>
                      <a:pt x="2351" y="3811"/>
                    </a:cubicBezTo>
                    <a:cubicBezTo>
                      <a:pt x="2496" y="3811"/>
                      <a:pt x="2645" y="3783"/>
                      <a:pt x="2785" y="3748"/>
                    </a:cubicBezTo>
                    <a:cubicBezTo>
                      <a:pt x="3054" y="3681"/>
                      <a:pt x="3241" y="3566"/>
                      <a:pt x="3450" y="3390"/>
                    </a:cubicBezTo>
                    <a:cubicBezTo>
                      <a:pt x="3620" y="3248"/>
                      <a:pt x="3726" y="3079"/>
                      <a:pt x="3844" y="2896"/>
                    </a:cubicBezTo>
                    <a:cubicBezTo>
                      <a:pt x="3953" y="2725"/>
                      <a:pt x="3966" y="2588"/>
                      <a:pt x="3980" y="2385"/>
                    </a:cubicBezTo>
                    <a:cubicBezTo>
                      <a:pt x="3990" y="2262"/>
                      <a:pt x="4044" y="2089"/>
                      <a:pt x="4006" y="1966"/>
                    </a:cubicBezTo>
                    <a:cubicBezTo>
                      <a:pt x="3997" y="1965"/>
                      <a:pt x="3988" y="1964"/>
                      <a:pt x="3978" y="19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6"/>
              <p:cNvSpPr/>
              <p:nvPr/>
            </p:nvSpPr>
            <p:spPr>
              <a:xfrm>
                <a:off x="7129525" y="2318425"/>
                <a:ext cx="10030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967" extrusionOk="0">
                    <a:moveTo>
                      <a:pt x="1944" y="957"/>
                    </a:moveTo>
                    <a:lnTo>
                      <a:pt x="1944" y="957"/>
                    </a:lnTo>
                    <a:cubicBezTo>
                      <a:pt x="1941" y="964"/>
                      <a:pt x="1939" y="974"/>
                      <a:pt x="1939" y="984"/>
                    </a:cubicBezTo>
                    <a:cubicBezTo>
                      <a:pt x="1939" y="1493"/>
                      <a:pt x="1531" y="1908"/>
                      <a:pt x="1024" y="1919"/>
                    </a:cubicBezTo>
                    <a:cubicBezTo>
                      <a:pt x="1033" y="1786"/>
                      <a:pt x="1065" y="1653"/>
                      <a:pt x="1124" y="1531"/>
                    </a:cubicBezTo>
                    <a:cubicBezTo>
                      <a:pt x="1167" y="1441"/>
                      <a:pt x="1226" y="1357"/>
                      <a:pt x="1299" y="1280"/>
                    </a:cubicBezTo>
                    <a:cubicBezTo>
                      <a:pt x="1476" y="1092"/>
                      <a:pt x="1709" y="978"/>
                      <a:pt x="1944" y="957"/>
                    </a:cubicBezTo>
                    <a:close/>
                    <a:moveTo>
                      <a:pt x="2070" y="954"/>
                    </a:moveTo>
                    <a:cubicBezTo>
                      <a:pt x="2119" y="957"/>
                      <a:pt x="2168" y="962"/>
                      <a:pt x="2217" y="973"/>
                    </a:cubicBezTo>
                    <a:cubicBezTo>
                      <a:pt x="2663" y="1077"/>
                      <a:pt x="3033" y="1504"/>
                      <a:pt x="3053" y="1934"/>
                    </a:cubicBezTo>
                    <a:cubicBezTo>
                      <a:pt x="3042" y="1926"/>
                      <a:pt x="3028" y="1920"/>
                      <a:pt x="3013" y="1920"/>
                    </a:cubicBezTo>
                    <a:cubicBezTo>
                      <a:pt x="2498" y="1920"/>
                      <a:pt x="2076" y="1501"/>
                      <a:pt x="2076" y="984"/>
                    </a:cubicBezTo>
                    <a:cubicBezTo>
                      <a:pt x="2076" y="973"/>
                      <a:pt x="2074" y="963"/>
                      <a:pt x="2070" y="954"/>
                    </a:cubicBezTo>
                    <a:close/>
                    <a:moveTo>
                      <a:pt x="2007" y="1365"/>
                    </a:moveTo>
                    <a:cubicBezTo>
                      <a:pt x="2117" y="1653"/>
                      <a:pt x="2345" y="1883"/>
                      <a:pt x="2633" y="1991"/>
                    </a:cubicBezTo>
                    <a:cubicBezTo>
                      <a:pt x="2345" y="2100"/>
                      <a:pt x="2117" y="2330"/>
                      <a:pt x="2007" y="2617"/>
                    </a:cubicBezTo>
                    <a:cubicBezTo>
                      <a:pt x="1898" y="2330"/>
                      <a:pt x="1669" y="2101"/>
                      <a:pt x="1381" y="1991"/>
                    </a:cubicBezTo>
                    <a:cubicBezTo>
                      <a:pt x="1669" y="1882"/>
                      <a:pt x="1898" y="1653"/>
                      <a:pt x="2007" y="1365"/>
                    </a:cubicBezTo>
                    <a:close/>
                    <a:moveTo>
                      <a:pt x="3049" y="2049"/>
                    </a:moveTo>
                    <a:lnTo>
                      <a:pt x="3049" y="2049"/>
                    </a:lnTo>
                    <a:cubicBezTo>
                      <a:pt x="3021" y="2492"/>
                      <a:pt x="2744" y="2845"/>
                      <a:pt x="2317" y="2959"/>
                    </a:cubicBezTo>
                    <a:cubicBezTo>
                      <a:pt x="2236" y="2983"/>
                      <a:pt x="2156" y="3001"/>
                      <a:pt x="2074" y="3010"/>
                    </a:cubicBezTo>
                    <a:cubicBezTo>
                      <a:pt x="2075" y="3006"/>
                      <a:pt x="2076" y="3002"/>
                      <a:pt x="2076" y="2996"/>
                    </a:cubicBezTo>
                    <a:cubicBezTo>
                      <a:pt x="2076" y="2481"/>
                      <a:pt x="2497" y="2060"/>
                      <a:pt x="3013" y="2060"/>
                    </a:cubicBezTo>
                    <a:cubicBezTo>
                      <a:pt x="3027" y="2060"/>
                      <a:pt x="3038" y="2055"/>
                      <a:pt x="3049" y="2049"/>
                    </a:cubicBezTo>
                    <a:close/>
                    <a:moveTo>
                      <a:pt x="1026" y="2063"/>
                    </a:moveTo>
                    <a:cubicBezTo>
                      <a:pt x="1531" y="2076"/>
                      <a:pt x="1939" y="2491"/>
                      <a:pt x="1939" y="2999"/>
                    </a:cubicBezTo>
                    <a:cubicBezTo>
                      <a:pt x="1939" y="3004"/>
                      <a:pt x="1941" y="3009"/>
                      <a:pt x="1943" y="3016"/>
                    </a:cubicBezTo>
                    <a:cubicBezTo>
                      <a:pt x="1937" y="3015"/>
                      <a:pt x="1931" y="3015"/>
                      <a:pt x="1925" y="3015"/>
                    </a:cubicBezTo>
                    <a:cubicBezTo>
                      <a:pt x="1919" y="3015"/>
                      <a:pt x="1913" y="3015"/>
                      <a:pt x="1908" y="3015"/>
                    </a:cubicBezTo>
                    <a:cubicBezTo>
                      <a:pt x="1586" y="2974"/>
                      <a:pt x="1311" y="2786"/>
                      <a:pt x="1151" y="2494"/>
                    </a:cubicBezTo>
                    <a:cubicBezTo>
                      <a:pt x="1078" y="2359"/>
                      <a:pt x="1037" y="2210"/>
                      <a:pt x="1026" y="2063"/>
                    </a:cubicBezTo>
                    <a:close/>
                    <a:moveTo>
                      <a:pt x="2027" y="814"/>
                    </a:moveTo>
                    <a:cubicBezTo>
                      <a:pt x="1727" y="814"/>
                      <a:pt x="1424" y="947"/>
                      <a:pt x="1198" y="1186"/>
                    </a:cubicBezTo>
                    <a:cubicBezTo>
                      <a:pt x="1117" y="1272"/>
                      <a:pt x="1050" y="1369"/>
                      <a:pt x="999" y="1472"/>
                    </a:cubicBezTo>
                    <a:cubicBezTo>
                      <a:pt x="834" y="1815"/>
                      <a:pt x="845" y="2223"/>
                      <a:pt x="1029" y="2562"/>
                    </a:cubicBezTo>
                    <a:cubicBezTo>
                      <a:pt x="1210" y="2894"/>
                      <a:pt x="1525" y="3109"/>
                      <a:pt x="1889" y="3154"/>
                    </a:cubicBezTo>
                    <a:cubicBezTo>
                      <a:pt x="1920" y="3157"/>
                      <a:pt x="1951" y="3159"/>
                      <a:pt x="1981" y="3159"/>
                    </a:cubicBezTo>
                    <a:cubicBezTo>
                      <a:pt x="2112" y="3159"/>
                      <a:pt x="2236" y="3128"/>
                      <a:pt x="2354" y="3096"/>
                    </a:cubicBezTo>
                    <a:cubicBezTo>
                      <a:pt x="2873" y="2954"/>
                      <a:pt x="3204" y="2507"/>
                      <a:pt x="3191" y="1954"/>
                    </a:cubicBezTo>
                    <a:cubicBezTo>
                      <a:pt x="3182" y="1456"/>
                      <a:pt x="2760" y="958"/>
                      <a:pt x="2249" y="839"/>
                    </a:cubicBezTo>
                    <a:cubicBezTo>
                      <a:pt x="2176" y="822"/>
                      <a:pt x="2101" y="814"/>
                      <a:pt x="2027" y="814"/>
                    </a:cubicBezTo>
                    <a:close/>
                    <a:moveTo>
                      <a:pt x="2017" y="143"/>
                    </a:moveTo>
                    <a:cubicBezTo>
                      <a:pt x="2133" y="143"/>
                      <a:pt x="2248" y="156"/>
                      <a:pt x="2361" y="180"/>
                    </a:cubicBezTo>
                    <a:cubicBezTo>
                      <a:pt x="3167" y="367"/>
                      <a:pt x="3836" y="1153"/>
                      <a:pt x="3852" y="1931"/>
                    </a:cubicBezTo>
                    <a:cubicBezTo>
                      <a:pt x="3869" y="2798"/>
                      <a:pt x="3354" y="3502"/>
                      <a:pt x="2536" y="3724"/>
                    </a:cubicBezTo>
                    <a:cubicBezTo>
                      <a:pt x="2336" y="3778"/>
                      <a:pt x="2141" y="3826"/>
                      <a:pt x="1940" y="3826"/>
                    </a:cubicBezTo>
                    <a:cubicBezTo>
                      <a:pt x="1895" y="3826"/>
                      <a:pt x="1850" y="3823"/>
                      <a:pt x="1804" y="3818"/>
                    </a:cubicBezTo>
                    <a:cubicBezTo>
                      <a:pt x="1230" y="3748"/>
                      <a:pt x="738" y="3411"/>
                      <a:pt x="455" y="2892"/>
                    </a:cubicBezTo>
                    <a:cubicBezTo>
                      <a:pt x="162" y="2357"/>
                      <a:pt x="145" y="1715"/>
                      <a:pt x="406" y="1176"/>
                    </a:cubicBezTo>
                    <a:cubicBezTo>
                      <a:pt x="484" y="1015"/>
                      <a:pt x="590" y="863"/>
                      <a:pt x="718" y="727"/>
                    </a:cubicBezTo>
                    <a:cubicBezTo>
                      <a:pt x="1074" y="351"/>
                      <a:pt x="1548" y="143"/>
                      <a:pt x="2017" y="143"/>
                    </a:cubicBezTo>
                    <a:close/>
                    <a:moveTo>
                      <a:pt x="2018" y="1"/>
                    </a:moveTo>
                    <a:cubicBezTo>
                      <a:pt x="1513" y="1"/>
                      <a:pt x="1000" y="225"/>
                      <a:pt x="618" y="630"/>
                    </a:cubicBezTo>
                    <a:cubicBezTo>
                      <a:pt x="479" y="776"/>
                      <a:pt x="365" y="939"/>
                      <a:pt x="281" y="1114"/>
                    </a:cubicBezTo>
                    <a:cubicBezTo>
                      <a:pt x="0" y="1695"/>
                      <a:pt x="19" y="2383"/>
                      <a:pt x="333" y="2958"/>
                    </a:cubicBezTo>
                    <a:cubicBezTo>
                      <a:pt x="638" y="3518"/>
                      <a:pt x="1167" y="3882"/>
                      <a:pt x="1787" y="3957"/>
                    </a:cubicBezTo>
                    <a:cubicBezTo>
                      <a:pt x="1839" y="3963"/>
                      <a:pt x="1889" y="3967"/>
                      <a:pt x="1941" y="3967"/>
                    </a:cubicBezTo>
                    <a:cubicBezTo>
                      <a:pt x="2160" y="3967"/>
                      <a:pt x="2372" y="3914"/>
                      <a:pt x="2575" y="3856"/>
                    </a:cubicBezTo>
                    <a:cubicBezTo>
                      <a:pt x="3455" y="3617"/>
                      <a:pt x="4011" y="2861"/>
                      <a:pt x="3992" y="1927"/>
                    </a:cubicBezTo>
                    <a:cubicBezTo>
                      <a:pt x="3975" y="1089"/>
                      <a:pt x="3258" y="244"/>
                      <a:pt x="2393" y="43"/>
                    </a:cubicBezTo>
                    <a:cubicBezTo>
                      <a:pt x="2270" y="15"/>
                      <a:pt x="2144" y="1"/>
                      <a:pt x="20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6"/>
              <p:cNvSpPr/>
              <p:nvPr/>
            </p:nvSpPr>
            <p:spPr>
              <a:xfrm>
                <a:off x="7270825" y="2356225"/>
                <a:ext cx="279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804" extrusionOk="0">
                    <a:moveTo>
                      <a:pt x="401" y="1"/>
                    </a:moveTo>
                    <a:cubicBezTo>
                      <a:pt x="401" y="222"/>
                      <a:pt x="221" y="402"/>
                      <a:pt x="0" y="402"/>
                    </a:cubicBezTo>
                    <a:cubicBezTo>
                      <a:pt x="221" y="402"/>
                      <a:pt x="401" y="581"/>
                      <a:pt x="401" y="803"/>
                    </a:cubicBezTo>
                    <a:cubicBezTo>
                      <a:pt x="401" y="583"/>
                      <a:pt x="580" y="402"/>
                      <a:pt x="802" y="402"/>
                    </a:cubicBezTo>
                    <a:cubicBezTo>
                      <a:pt x="580" y="402"/>
                      <a:pt x="401" y="222"/>
                      <a:pt x="401" y="1"/>
                    </a:cubicBezTo>
                    <a:close/>
                    <a:moveTo>
                      <a:pt x="2476" y="1"/>
                    </a:moveTo>
                    <a:cubicBezTo>
                      <a:pt x="2476" y="222"/>
                      <a:pt x="2296" y="402"/>
                      <a:pt x="2075" y="402"/>
                    </a:cubicBezTo>
                    <a:cubicBezTo>
                      <a:pt x="2296" y="402"/>
                      <a:pt x="2476" y="581"/>
                      <a:pt x="2476" y="803"/>
                    </a:cubicBezTo>
                    <a:cubicBezTo>
                      <a:pt x="2476" y="583"/>
                      <a:pt x="2655" y="402"/>
                      <a:pt x="2877" y="402"/>
                    </a:cubicBezTo>
                    <a:cubicBezTo>
                      <a:pt x="2655" y="402"/>
                      <a:pt x="2476" y="222"/>
                      <a:pt x="2476" y="1"/>
                    </a:cubicBezTo>
                    <a:close/>
                    <a:moveTo>
                      <a:pt x="4551" y="1"/>
                    </a:moveTo>
                    <a:cubicBezTo>
                      <a:pt x="4551" y="222"/>
                      <a:pt x="4371" y="402"/>
                      <a:pt x="4150" y="402"/>
                    </a:cubicBezTo>
                    <a:cubicBezTo>
                      <a:pt x="4371" y="402"/>
                      <a:pt x="4551" y="581"/>
                      <a:pt x="4551" y="803"/>
                    </a:cubicBezTo>
                    <a:cubicBezTo>
                      <a:pt x="4551" y="583"/>
                      <a:pt x="4730" y="402"/>
                      <a:pt x="4952" y="402"/>
                    </a:cubicBezTo>
                    <a:cubicBezTo>
                      <a:pt x="4730" y="402"/>
                      <a:pt x="4551" y="222"/>
                      <a:pt x="4551" y="1"/>
                    </a:cubicBezTo>
                    <a:close/>
                    <a:moveTo>
                      <a:pt x="6626" y="1"/>
                    </a:moveTo>
                    <a:cubicBezTo>
                      <a:pt x="6626" y="222"/>
                      <a:pt x="6446" y="402"/>
                      <a:pt x="6225" y="402"/>
                    </a:cubicBezTo>
                    <a:cubicBezTo>
                      <a:pt x="6446" y="402"/>
                      <a:pt x="6626" y="581"/>
                      <a:pt x="6626" y="803"/>
                    </a:cubicBezTo>
                    <a:cubicBezTo>
                      <a:pt x="6626" y="583"/>
                      <a:pt x="6805" y="402"/>
                      <a:pt x="7027" y="402"/>
                    </a:cubicBezTo>
                    <a:cubicBezTo>
                      <a:pt x="6805" y="402"/>
                      <a:pt x="6626" y="222"/>
                      <a:pt x="6626" y="1"/>
                    </a:cubicBezTo>
                    <a:close/>
                    <a:moveTo>
                      <a:pt x="8701" y="1"/>
                    </a:moveTo>
                    <a:cubicBezTo>
                      <a:pt x="8701" y="222"/>
                      <a:pt x="8521" y="402"/>
                      <a:pt x="8300" y="402"/>
                    </a:cubicBezTo>
                    <a:cubicBezTo>
                      <a:pt x="8521" y="402"/>
                      <a:pt x="8701" y="581"/>
                      <a:pt x="8701" y="803"/>
                    </a:cubicBezTo>
                    <a:cubicBezTo>
                      <a:pt x="8701" y="583"/>
                      <a:pt x="8880" y="402"/>
                      <a:pt x="9102" y="402"/>
                    </a:cubicBezTo>
                    <a:cubicBezTo>
                      <a:pt x="8880" y="402"/>
                      <a:pt x="8701" y="222"/>
                      <a:pt x="8701" y="1"/>
                    </a:cubicBezTo>
                    <a:close/>
                    <a:moveTo>
                      <a:pt x="10776" y="1"/>
                    </a:moveTo>
                    <a:cubicBezTo>
                      <a:pt x="10776" y="222"/>
                      <a:pt x="10596" y="402"/>
                      <a:pt x="10375" y="402"/>
                    </a:cubicBezTo>
                    <a:cubicBezTo>
                      <a:pt x="10596" y="402"/>
                      <a:pt x="10776" y="581"/>
                      <a:pt x="10776" y="803"/>
                    </a:cubicBezTo>
                    <a:cubicBezTo>
                      <a:pt x="10776" y="583"/>
                      <a:pt x="10955" y="402"/>
                      <a:pt x="11177" y="402"/>
                    </a:cubicBezTo>
                    <a:cubicBezTo>
                      <a:pt x="10955" y="402"/>
                      <a:pt x="10776" y="222"/>
                      <a:pt x="10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4" name="Google Shape;2304;p36"/>
            <p:cNvGrpSpPr/>
            <p:nvPr/>
          </p:nvGrpSpPr>
          <p:grpSpPr>
            <a:xfrm rot="5400000">
              <a:off x="5692147" y="3508434"/>
              <a:ext cx="2242275" cy="387383"/>
              <a:chOff x="5091325" y="2409550"/>
              <a:chExt cx="998475" cy="172500"/>
            </a:xfrm>
          </p:grpSpPr>
          <p:sp>
            <p:nvSpPr>
              <p:cNvPr id="2305" name="Google Shape;2305;p36"/>
              <p:cNvSpPr/>
              <p:nvPr/>
            </p:nvSpPr>
            <p:spPr>
              <a:xfrm>
                <a:off x="5091325" y="2409550"/>
                <a:ext cx="99847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39939" h="6900" extrusionOk="0">
                    <a:moveTo>
                      <a:pt x="196" y="1"/>
                    </a:moveTo>
                    <a:cubicBezTo>
                      <a:pt x="87" y="1"/>
                      <a:pt x="0" y="87"/>
                      <a:pt x="0" y="196"/>
                    </a:cubicBezTo>
                    <a:lnTo>
                      <a:pt x="0" y="1028"/>
                    </a:lnTo>
                    <a:cubicBezTo>
                      <a:pt x="0" y="1138"/>
                      <a:pt x="87" y="1224"/>
                      <a:pt x="196" y="1224"/>
                    </a:cubicBezTo>
                    <a:lnTo>
                      <a:pt x="39744" y="1224"/>
                    </a:lnTo>
                    <a:cubicBezTo>
                      <a:pt x="39852" y="1224"/>
                      <a:pt x="39939" y="1138"/>
                      <a:pt x="39939" y="1028"/>
                    </a:cubicBezTo>
                    <a:lnTo>
                      <a:pt x="39939" y="196"/>
                    </a:lnTo>
                    <a:cubicBezTo>
                      <a:pt x="39939" y="89"/>
                      <a:pt x="39852" y="1"/>
                      <a:pt x="39744" y="1"/>
                    </a:cubicBezTo>
                    <a:close/>
                    <a:moveTo>
                      <a:pt x="196" y="5676"/>
                    </a:moveTo>
                    <a:cubicBezTo>
                      <a:pt x="87" y="5676"/>
                      <a:pt x="0" y="5763"/>
                      <a:pt x="0" y="5872"/>
                    </a:cubicBezTo>
                    <a:lnTo>
                      <a:pt x="0" y="6705"/>
                    </a:lnTo>
                    <a:cubicBezTo>
                      <a:pt x="0" y="6813"/>
                      <a:pt x="87" y="6899"/>
                      <a:pt x="196" y="6899"/>
                    </a:cubicBezTo>
                    <a:lnTo>
                      <a:pt x="39744" y="6899"/>
                    </a:lnTo>
                    <a:cubicBezTo>
                      <a:pt x="39852" y="6899"/>
                      <a:pt x="39939" y="6813"/>
                      <a:pt x="39939" y="6705"/>
                    </a:cubicBezTo>
                    <a:lnTo>
                      <a:pt x="39939" y="5872"/>
                    </a:lnTo>
                    <a:cubicBezTo>
                      <a:pt x="39939" y="5763"/>
                      <a:pt x="39852" y="5676"/>
                      <a:pt x="39744" y="56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36"/>
              <p:cNvSpPr/>
              <p:nvPr/>
            </p:nvSpPr>
            <p:spPr>
              <a:xfrm>
                <a:off x="5091325" y="2430375"/>
                <a:ext cx="998475" cy="130850"/>
              </a:xfrm>
              <a:custGeom>
                <a:avLst/>
                <a:gdLst/>
                <a:ahLst/>
                <a:cxnLst/>
                <a:rect l="l" t="t" r="r" b="b"/>
                <a:pathLst>
                  <a:path w="39939" h="5234" extrusionOk="0">
                    <a:moveTo>
                      <a:pt x="196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5"/>
                      <a:pt x="87" y="391"/>
                      <a:pt x="196" y="391"/>
                    </a:cubicBezTo>
                    <a:lnTo>
                      <a:pt x="39744" y="391"/>
                    </a:lnTo>
                    <a:cubicBezTo>
                      <a:pt x="39852" y="391"/>
                      <a:pt x="39939" y="305"/>
                      <a:pt x="39939" y="195"/>
                    </a:cubicBezTo>
                    <a:cubicBezTo>
                      <a:pt x="39939" y="87"/>
                      <a:pt x="39852" y="1"/>
                      <a:pt x="39744" y="1"/>
                    </a:cubicBezTo>
                    <a:close/>
                    <a:moveTo>
                      <a:pt x="196" y="4843"/>
                    </a:moveTo>
                    <a:cubicBezTo>
                      <a:pt x="87" y="4843"/>
                      <a:pt x="0" y="4930"/>
                      <a:pt x="0" y="5039"/>
                    </a:cubicBezTo>
                    <a:cubicBezTo>
                      <a:pt x="0" y="5147"/>
                      <a:pt x="87" y="5233"/>
                      <a:pt x="196" y="5233"/>
                    </a:cubicBezTo>
                    <a:lnTo>
                      <a:pt x="39744" y="5233"/>
                    </a:lnTo>
                    <a:cubicBezTo>
                      <a:pt x="39852" y="5233"/>
                      <a:pt x="39939" y="5147"/>
                      <a:pt x="39939" y="5039"/>
                    </a:cubicBezTo>
                    <a:cubicBezTo>
                      <a:pt x="39939" y="4930"/>
                      <a:pt x="39852" y="4843"/>
                      <a:pt x="39744" y="4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6"/>
              <p:cNvSpPr/>
              <p:nvPr/>
            </p:nvSpPr>
            <p:spPr>
              <a:xfrm>
                <a:off x="5108575" y="2440175"/>
                <a:ext cx="963975" cy="111250"/>
              </a:xfrm>
              <a:custGeom>
                <a:avLst/>
                <a:gdLst/>
                <a:ahLst/>
                <a:cxnLst/>
                <a:rect l="l" t="t" r="r" b="b"/>
                <a:pathLst>
                  <a:path w="38559" h="4450" extrusionOk="0">
                    <a:moveTo>
                      <a:pt x="1" y="0"/>
                    </a:moveTo>
                    <a:lnTo>
                      <a:pt x="1" y="4450"/>
                    </a:lnTo>
                    <a:lnTo>
                      <a:pt x="38558" y="4450"/>
                    </a:lnTo>
                    <a:lnTo>
                      <a:pt x="385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6"/>
              <p:cNvSpPr/>
              <p:nvPr/>
            </p:nvSpPr>
            <p:spPr>
              <a:xfrm>
                <a:off x="5108575" y="2457900"/>
                <a:ext cx="963975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8559" h="3033" extrusionOk="0">
                    <a:moveTo>
                      <a:pt x="1" y="0"/>
                    </a:moveTo>
                    <a:lnTo>
                      <a:pt x="1" y="474"/>
                    </a:lnTo>
                    <a:lnTo>
                      <a:pt x="38558" y="474"/>
                    </a:lnTo>
                    <a:lnTo>
                      <a:pt x="38558" y="0"/>
                    </a:lnTo>
                    <a:close/>
                    <a:moveTo>
                      <a:pt x="1" y="1279"/>
                    </a:moveTo>
                    <a:lnTo>
                      <a:pt x="1" y="1752"/>
                    </a:lnTo>
                    <a:lnTo>
                      <a:pt x="38558" y="1752"/>
                    </a:lnTo>
                    <a:lnTo>
                      <a:pt x="38558" y="1279"/>
                    </a:lnTo>
                    <a:close/>
                    <a:moveTo>
                      <a:pt x="1" y="2558"/>
                    </a:moveTo>
                    <a:lnTo>
                      <a:pt x="1" y="3033"/>
                    </a:lnTo>
                    <a:lnTo>
                      <a:pt x="38558" y="3033"/>
                    </a:lnTo>
                    <a:lnTo>
                      <a:pt x="38558" y="2558"/>
                    </a:ln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9" name="Google Shape;2309;p36"/>
            <p:cNvGrpSpPr/>
            <p:nvPr/>
          </p:nvGrpSpPr>
          <p:grpSpPr>
            <a:xfrm rot="10265910">
              <a:off x="7693356" y="2688019"/>
              <a:ext cx="545367" cy="2135569"/>
              <a:chOff x="1877900" y="2091175"/>
              <a:chExt cx="292000" cy="1143425"/>
            </a:xfrm>
          </p:grpSpPr>
          <p:sp>
            <p:nvSpPr>
              <p:cNvPr id="2310" name="Google Shape;2310;p36"/>
              <p:cNvSpPr/>
              <p:nvPr/>
            </p:nvSpPr>
            <p:spPr>
              <a:xfrm>
                <a:off x="1877900" y="2091175"/>
                <a:ext cx="291975" cy="11434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5737" extrusionOk="0">
                    <a:moveTo>
                      <a:pt x="1" y="1"/>
                    </a:moveTo>
                    <a:lnTo>
                      <a:pt x="1" y="45737"/>
                    </a:lnTo>
                    <a:lnTo>
                      <a:pt x="11678" y="45737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6"/>
              <p:cNvSpPr/>
              <p:nvPr/>
            </p:nvSpPr>
            <p:spPr>
              <a:xfrm>
                <a:off x="1877900" y="2165650"/>
                <a:ext cx="291950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044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1626" y="2312"/>
                    </a:lnTo>
                    <a:cubicBezTo>
                      <a:pt x="1223" y="2644"/>
                      <a:pt x="992" y="3029"/>
                      <a:pt x="992" y="3440"/>
                    </a:cubicBezTo>
                    <a:cubicBezTo>
                      <a:pt x="992" y="3861"/>
                      <a:pt x="1233" y="4001"/>
                      <a:pt x="1654" y="4001"/>
                    </a:cubicBezTo>
                    <a:cubicBezTo>
                      <a:pt x="2290" y="4001"/>
                      <a:pt x="3338" y="3680"/>
                      <a:pt x="4583" y="3525"/>
                    </a:cubicBezTo>
                    <a:lnTo>
                      <a:pt x="4583" y="3525"/>
                    </a:lnTo>
                    <a:cubicBezTo>
                      <a:pt x="4493" y="3926"/>
                      <a:pt x="4609" y="4351"/>
                      <a:pt x="4947" y="4670"/>
                    </a:cubicBezTo>
                    <a:cubicBezTo>
                      <a:pt x="5212" y="4919"/>
                      <a:pt x="5585" y="5043"/>
                      <a:pt x="5953" y="5043"/>
                    </a:cubicBezTo>
                    <a:cubicBezTo>
                      <a:pt x="6098" y="5043"/>
                      <a:pt x="6242" y="5024"/>
                      <a:pt x="6379" y="4986"/>
                    </a:cubicBezTo>
                    <a:cubicBezTo>
                      <a:pt x="7006" y="4809"/>
                      <a:pt x="7344" y="4158"/>
                      <a:pt x="7241" y="3544"/>
                    </a:cubicBezTo>
                    <a:lnTo>
                      <a:pt x="7241" y="3544"/>
                    </a:lnTo>
                    <a:cubicBezTo>
                      <a:pt x="8422" y="3705"/>
                      <a:pt x="9413" y="4002"/>
                      <a:pt x="10025" y="4002"/>
                    </a:cubicBezTo>
                    <a:cubicBezTo>
                      <a:pt x="10445" y="4002"/>
                      <a:pt x="10686" y="3862"/>
                      <a:pt x="10686" y="3441"/>
                    </a:cubicBezTo>
                    <a:cubicBezTo>
                      <a:pt x="10686" y="3030"/>
                      <a:pt x="10455" y="2645"/>
                      <a:pt x="10053" y="2313"/>
                    </a:cubicBezTo>
                    <a:lnTo>
                      <a:pt x="11677" y="231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6"/>
              <p:cNvSpPr/>
              <p:nvPr/>
            </p:nvSpPr>
            <p:spPr>
              <a:xfrm>
                <a:off x="1913025" y="2306750"/>
                <a:ext cx="221800" cy="712250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28490" extrusionOk="0">
                    <a:moveTo>
                      <a:pt x="253" y="0"/>
                    </a:moveTo>
                    <a:cubicBezTo>
                      <a:pt x="253" y="139"/>
                      <a:pt x="140" y="253"/>
                      <a:pt x="0" y="253"/>
                    </a:cubicBezTo>
                    <a:lnTo>
                      <a:pt x="0" y="28237"/>
                    </a:lnTo>
                    <a:cubicBezTo>
                      <a:pt x="139" y="28237"/>
                      <a:pt x="253" y="28349"/>
                      <a:pt x="253" y="28490"/>
                    </a:cubicBezTo>
                    <a:lnTo>
                      <a:pt x="8618" y="28490"/>
                    </a:lnTo>
                    <a:cubicBezTo>
                      <a:pt x="8618" y="28350"/>
                      <a:pt x="8731" y="28237"/>
                      <a:pt x="8869" y="28237"/>
                    </a:cubicBezTo>
                    <a:cubicBezTo>
                      <a:pt x="8870" y="28237"/>
                      <a:pt x="8871" y="28237"/>
                      <a:pt x="8871" y="28237"/>
                    </a:cubicBezTo>
                    <a:lnTo>
                      <a:pt x="8871" y="253"/>
                    </a:lnTo>
                    <a:cubicBezTo>
                      <a:pt x="8732" y="253"/>
                      <a:pt x="8618" y="141"/>
                      <a:pt x="86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6"/>
              <p:cNvSpPr/>
              <p:nvPr/>
            </p:nvSpPr>
            <p:spPr>
              <a:xfrm>
                <a:off x="1936250" y="2329400"/>
                <a:ext cx="175325" cy="666900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26676" extrusionOk="0">
                    <a:moveTo>
                      <a:pt x="253" y="0"/>
                    </a:moveTo>
                    <a:cubicBezTo>
                      <a:pt x="253" y="140"/>
                      <a:pt x="141" y="254"/>
                      <a:pt x="1" y="254"/>
                    </a:cubicBezTo>
                    <a:lnTo>
                      <a:pt x="1" y="26423"/>
                    </a:lnTo>
                    <a:cubicBezTo>
                      <a:pt x="140" y="26423"/>
                      <a:pt x="253" y="26535"/>
                      <a:pt x="253" y="26676"/>
                    </a:cubicBezTo>
                    <a:lnTo>
                      <a:pt x="6760" y="26676"/>
                    </a:lnTo>
                    <a:cubicBezTo>
                      <a:pt x="6760" y="26535"/>
                      <a:pt x="6874" y="26423"/>
                      <a:pt x="7013" y="26423"/>
                    </a:cubicBezTo>
                    <a:lnTo>
                      <a:pt x="7013" y="254"/>
                    </a:lnTo>
                    <a:cubicBezTo>
                      <a:pt x="6874" y="254"/>
                      <a:pt x="6760" y="142"/>
                      <a:pt x="6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6"/>
              <p:cNvSpPr/>
              <p:nvPr/>
            </p:nvSpPr>
            <p:spPr>
              <a:xfrm>
                <a:off x="1877900" y="21227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6"/>
              <p:cNvSpPr/>
              <p:nvPr/>
            </p:nvSpPr>
            <p:spPr>
              <a:xfrm>
                <a:off x="1877900" y="31915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6"/>
              <p:cNvSpPr/>
              <p:nvPr/>
            </p:nvSpPr>
            <p:spPr>
              <a:xfrm>
                <a:off x="2000150" y="2379625"/>
                <a:ext cx="47500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813" extrusionOk="0">
                    <a:moveTo>
                      <a:pt x="950" y="0"/>
                    </a:moveTo>
                    <a:lnTo>
                      <a:pt x="1" y="950"/>
                    </a:lnTo>
                    <a:lnTo>
                      <a:pt x="950" y="1899"/>
                    </a:lnTo>
                    <a:lnTo>
                      <a:pt x="1899" y="950"/>
                    </a:lnTo>
                    <a:lnTo>
                      <a:pt x="950" y="0"/>
                    </a:lnTo>
                    <a:close/>
                    <a:moveTo>
                      <a:pt x="950" y="2324"/>
                    </a:moveTo>
                    <a:lnTo>
                      <a:pt x="1" y="3273"/>
                    </a:lnTo>
                    <a:lnTo>
                      <a:pt x="950" y="4223"/>
                    </a:lnTo>
                    <a:lnTo>
                      <a:pt x="1899" y="3273"/>
                    </a:lnTo>
                    <a:lnTo>
                      <a:pt x="950" y="2324"/>
                    </a:lnTo>
                    <a:close/>
                    <a:moveTo>
                      <a:pt x="950" y="4647"/>
                    </a:moveTo>
                    <a:lnTo>
                      <a:pt x="1" y="5597"/>
                    </a:lnTo>
                    <a:lnTo>
                      <a:pt x="950" y="6546"/>
                    </a:lnTo>
                    <a:lnTo>
                      <a:pt x="1899" y="5597"/>
                    </a:lnTo>
                    <a:lnTo>
                      <a:pt x="950" y="4647"/>
                    </a:lnTo>
                    <a:close/>
                    <a:moveTo>
                      <a:pt x="950" y="6971"/>
                    </a:moveTo>
                    <a:lnTo>
                      <a:pt x="1" y="7920"/>
                    </a:lnTo>
                    <a:lnTo>
                      <a:pt x="950" y="8870"/>
                    </a:lnTo>
                    <a:lnTo>
                      <a:pt x="1899" y="7920"/>
                    </a:lnTo>
                    <a:lnTo>
                      <a:pt x="950" y="6971"/>
                    </a:lnTo>
                    <a:close/>
                    <a:moveTo>
                      <a:pt x="950" y="9296"/>
                    </a:moveTo>
                    <a:lnTo>
                      <a:pt x="1" y="10245"/>
                    </a:lnTo>
                    <a:lnTo>
                      <a:pt x="950" y="11194"/>
                    </a:lnTo>
                    <a:lnTo>
                      <a:pt x="1899" y="10245"/>
                    </a:lnTo>
                    <a:lnTo>
                      <a:pt x="950" y="9296"/>
                    </a:lnTo>
                    <a:close/>
                    <a:moveTo>
                      <a:pt x="950" y="11620"/>
                    </a:moveTo>
                    <a:lnTo>
                      <a:pt x="1" y="12569"/>
                    </a:lnTo>
                    <a:lnTo>
                      <a:pt x="950" y="13518"/>
                    </a:lnTo>
                    <a:lnTo>
                      <a:pt x="1899" y="12569"/>
                    </a:lnTo>
                    <a:lnTo>
                      <a:pt x="950" y="11620"/>
                    </a:lnTo>
                    <a:close/>
                    <a:moveTo>
                      <a:pt x="950" y="13943"/>
                    </a:moveTo>
                    <a:lnTo>
                      <a:pt x="1" y="14893"/>
                    </a:lnTo>
                    <a:lnTo>
                      <a:pt x="950" y="15841"/>
                    </a:lnTo>
                    <a:lnTo>
                      <a:pt x="1899" y="14893"/>
                    </a:lnTo>
                    <a:lnTo>
                      <a:pt x="950" y="13943"/>
                    </a:lnTo>
                    <a:close/>
                    <a:moveTo>
                      <a:pt x="950" y="16267"/>
                    </a:moveTo>
                    <a:lnTo>
                      <a:pt x="1" y="17216"/>
                    </a:lnTo>
                    <a:lnTo>
                      <a:pt x="950" y="18166"/>
                    </a:lnTo>
                    <a:lnTo>
                      <a:pt x="1899" y="17216"/>
                    </a:lnTo>
                    <a:lnTo>
                      <a:pt x="950" y="16267"/>
                    </a:lnTo>
                    <a:close/>
                    <a:moveTo>
                      <a:pt x="950" y="18590"/>
                    </a:moveTo>
                    <a:lnTo>
                      <a:pt x="1" y="19540"/>
                    </a:lnTo>
                    <a:lnTo>
                      <a:pt x="950" y="20489"/>
                    </a:lnTo>
                    <a:lnTo>
                      <a:pt x="1899" y="19540"/>
                    </a:lnTo>
                    <a:lnTo>
                      <a:pt x="950" y="18590"/>
                    </a:lnTo>
                    <a:close/>
                    <a:moveTo>
                      <a:pt x="950" y="20914"/>
                    </a:moveTo>
                    <a:lnTo>
                      <a:pt x="1" y="21863"/>
                    </a:lnTo>
                    <a:lnTo>
                      <a:pt x="950" y="22813"/>
                    </a:lnTo>
                    <a:lnTo>
                      <a:pt x="1899" y="21863"/>
                    </a:lnTo>
                    <a:lnTo>
                      <a:pt x="950" y="209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6"/>
              <p:cNvSpPr/>
              <p:nvPr/>
            </p:nvSpPr>
            <p:spPr>
              <a:xfrm>
                <a:off x="1877975" y="3031100"/>
                <a:ext cx="291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304" extrusionOk="0">
                    <a:moveTo>
                      <a:pt x="5948" y="0"/>
                    </a:moveTo>
                    <a:cubicBezTo>
                      <a:pt x="5581" y="0"/>
                      <a:pt x="5210" y="124"/>
                      <a:pt x="4945" y="374"/>
                    </a:cubicBezTo>
                    <a:cubicBezTo>
                      <a:pt x="4530" y="766"/>
                      <a:pt x="4445" y="1321"/>
                      <a:pt x="4672" y="1792"/>
                    </a:cubicBezTo>
                    <a:cubicBezTo>
                      <a:pt x="3387" y="1640"/>
                      <a:pt x="2304" y="1303"/>
                      <a:pt x="1652" y="1303"/>
                    </a:cubicBezTo>
                    <a:cubicBezTo>
                      <a:pt x="1232" y="1303"/>
                      <a:pt x="990" y="1443"/>
                      <a:pt x="990" y="1863"/>
                    </a:cubicBezTo>
                    <a:cubicBezTo>
                      <a:pt x="990" y="2274"/>
                      <a:pt x="1221" y="2659"/>
                      <a:pt x="1624" y="2992"/>
                    </a:cubicBezTo>
                    <a:lnTo>
                      <a:pt x="0" y="2992"/>
                    </a:lnTo>
                    <a:lnTo>
                      <a:pt x="0" y="5303"/>
                    </a:lnTo>
                    <a:lnTo>
                      <a:pt x="11677" y="5303"/>
                    </a:lnTo>
                    <a:lnTo>
                      <a:pt x="11677" y="2992"/>
                    </a:lnTo>
                    <a:lnTo>
                      <a:pt x="10052" y="2992"/>
                    </a:lnTo>
                    <a:cubicBezTo>
                      <a:pt x="10453" y="2659"/>
                      <a:pt x="10684" y="2275"/>
                      <a:pt x="10684" y="1865"/>
                    </a:cubicBezTo>
                    <a:cubicBezTo>
                      <a:pt x="10684" y="1444"/>
                      <a:pt x="10442" y="1304"/>
                      <a:pt x="10021" y="1304"/>
                    </a:cubicBezTo>
                    <a:cubicBezTo>
                      <a:pt x="9396" y="1304"/>
                      <a:pt x="8377" y="1612"/>
                      <a:pt x="7163" y="1771"/>
                    </a:cubicBezTo>
                    <a:cubicBezTo>
                      <a:pt x="7437" y="1092"/>
                      <a:pt x="7098" y="262"/>
                      <a:pt x="6377" y="59"/>
                    </a:cubicBezTo>
                    <a:cubicBezTo>
                      <a:pt x="6239" y="20"/>
                      <a:pt x="6094" y="0"/>
                      <a:pt x="5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6"/>
              <p:cNvSpPr/>
              <p:nvPr/>
            </p:nvSpPr>
            <p:spPr>
              <a:xfrm>
                <a:off x="1900100" y="3121950"/>
                <a:ext cx="25500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030" extrusionOk="0">
                    <a:moveTo>
                      <a:pt x="592" y="1"/>
                    </a:moveTo>
                    <a:cubicBezTo>
                      <a:pt x="370" y="1"/>
                      <a:pt x="153" y="148"/>
                      <a:pt x="83" y="358"/>
                    </a:cubicBezTo>
                    <a:cubicBezTo>
                      <a:pt x="1" y="602"/>
                      <a:pt x="181" y="914"/>
                      <a:pt x="416" y="1000"/>
                    </a:cubicBezTo>
                    <a:cubicBezTo>
                      <a:pt x="471" y="1020"/>
                      <a:pt x="530" y="1030"/>
                      <a:pt x="589" y="1030"/>
                    </a:cubicBezTo>
                    <a:cubicBezTo>
                      <a:pt x="844" y="1030"/>
                      <a:pt x="1101" y="850"/>
                      <a:pt x="1107" y="581"/>
                    </a:cubicBezTo>
                    <a:cubicBezTo>
                      <a:pt x="1112" y="298"/>
                      <a:pt x="944" y="36"/>
                      <a:pt x="647" y="4"/>
                    </a:cubicBezTo>
                    <a:cubicBezTo>
                      <a:pt x="628" y="2"/>
                      <a:pt x="610" y="1"/>
                      <a:pt x="592" y="1"/>
                    </a:cubicBezTo>
                    <a:close/>
                    <a:moveTo>
                      <a:pt x="2865" y="1"/>
                    </a:moveTo>
                    <a:cubicBezTo>
                      <a:pt x="2642" y="1"/>
                      <a:pt x="2426" y="148"/>
                      <a:pt x="2356" y="358"/>
                    </a:cubicBezTo>
                    <a:cubicBezTo>
                      <a:pt x="2273" y="602"/>
                      <a:pt x="2453" y="914"/>
                      <a:pt x="2688" y="1000"/>
                    </a:cubicBezTo>
                    <a:cubicBezTo>
                      <a:pt x="2744" y="1020"/>
                      <a:pt x="2803" y="1030"/>
                      <a:pt x="2862" y="1030"/>
                    </a:cubicBezTo>
                    <a:cubicBezTo>
                      <a:pt x="3116" y="1030"/>
                      <a:pt x="3373" y="850"/>
                      <a:pt x="3378" y="581"/>
                    </a:cubicBezTo>
                    <a:cubicBezTo>
                      <a:pt x="3384" y="298"/>
                      <a:pt x="3217" y="36"/>
                      <a:pt x="2919" y="4"/>
                    </a:cubicBezTo>
                    <a:cubicBezTo>
                      <a:pt x="2901" y="2"/>
                      <a:pt x="2883" y="1"/>
                      <a:pt x="2865" y="1"/>
                    </a:cubicBezTo>
                    <a:close/>
                    <a:moveTo>
                      <a:pt x="5137" y="1"/>
                    </a:moveTo>
                    <a:cubicBezTo>
                      <a:pt x="4914" y="1"/>
                      <a:pt x="4698" y="148"/>
                      <a:pt x="4627" y="358"/>
                    </a:cubicBezTo>
                    <a:cubicBezTo>
                      <a:pt x="4545" y="602"/>
                      <a:pt x="4724" y="914"/>
                      <a:pt x="4959" y="1000"/>
                    </a:cubicBezTo>
                    <a:cubicBezTo>
                      <a:pt x="5015" y="1020"/>
                      <a:pt x="5074" y="1030"/>
                      <a:pt x="5133" y="1030"/>
                    </a:cubicBezTo>
                    <a:cubicBezTo>
                      <a:pt x="5388" y="1030"/>
                      <a:pt x="5644" y="850"/>
                      <a:pt x="5650" y="581"/>
                    </a:cubicBezTo>
                    <a:cubicBezTo>
                      <a:pt x="5654" y="298"/>
                      <a:pt x="5488" y="36"/>
                      <a:pt x="5191" y="4"/>
                    </a:cubicBezTo>
                    <a:cubicBezTo>
                      <a:pt x="5173" y="2"/>
                      <a:pt x="5155" y="1"/>
                      <a:pt x="5137" y="1"/>
                    </a:cubicBezTo>
                    <a:close/>
                    <a:moveTo>
                      <a:pt x="7408" y="1"/>
                    </a:moveTo>
                    <a:cubicBezTo>
                      <a:pt x="7186" y="1"/>
                      <a:pt x="6969" y="148"/>
                      <a:pt x="6898" y="358"/>
                    </a:cubicBezTo>
                    <a:cubicBezTo>
                      <a:pt x="6817" y="602"/>
                      <a:pt x="6996" y="914"/>
                      <a:pt x="7231" y="1000"/>
                    </a:cubicBezTo>
                    <a:cubicBezTo>
                      <a:pt x="7287" y="1020"/>
                      <a:pt x="7345" y="1030"/>
                      <a:pt x="7405" y="1030"/>
                    </a:cubicBezTo>
                    <a:cubicBezTo>
                      <a:pt x="7659" y="1030"/>
                      <a:pt x="7916" y="850"/>
                      <a:pt x="7921" y="581"/>
                    </a:cubicBezTo>
                    <a:cubicBezTo>
                      <a:pt x="7926" y="298"/>
                      <a:pt x="7759" y="36"/>
                      <a:pt x="7463" y="4"/>
                    </a:cubicBezTo>
                    <a:cubicBezTo>
                      <a:pt x="7445" y="2"/>
                      <a:pt x="7427" y="1"/>
                      <a:pt x="7408" y="1"/>
                    </a:cubicBezTo>
                    <a:close/>
                    <a:moveTo>
                      <a:pt x="9679" y="1"/>
                    </a:moveTo>
                    <a:cubicBezTo>
                      <a:pt x="9457" y="1"/>
                      <a:pt x="9240" y="148"/>
                      <a:pt x="9170" y="358"/>
                    </a:cubicBezTo>
                    <a:cubicBezTo>
                      <a:pt x="9088" y="602"/>
                      <a:pt x="9267" y="914"/>
                      <a:pt x="9503" y="1000"/>
                    </a:cubicBezTo>
                    <a:cubicBezTo>
                      <a:pt x="9559" y="1020"/>
                      <a:pt x="9618" y="1030"/>
                      <a:pt x="9677" y="1030"/>
                    </a:cubicBezTo>
                    <a:cubicBezTo>
                      <a:pt x="9932" y="1030"/>
                      <a:pt x="10188" y="850"/>
                      <a:pt x="10194" y="581"/>
                    </a:cubicBezTo>
                    <a:cubicBezTo>
                      <a:pt x="10199" y="298"/>
                      <a:pt x="10032" y="36"/>
                      <a:pt x="9734" y="4"/>
                    </a:cubicBezTo>
                    <a:cubicBezTo>
                      <a:pt x="9716" y="2"/>
                      <a:pt x="9697" y="1"/>
                      <a:pt x="9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36"/>
              <p:cNvSpPr/>
              <p:nvPr/>
            </p:nvSpPr>
            <p:spPr>
              <a:xfrm>
                <a:off x="1900075" y="2181075"/>
                <a:ext cx="255025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1030" extrusionOk="0">
                    <a:moveTo>
                      <a:pt x="589" y="0"/>
                    </a:moveTo>
                    <a:cubicBezTo>
                      <a:pt x="529" y="0"/>
                      <a:pt x="470" y="10"/>
                      <a:pt x="414" y="30"/>
                    </a:cubicBezTo>
                    <a:cubicBezTo>
                      <a:pt x="179" y="116"/>
                      <a:pt x="1" y="428"/>
                      <a:pt x="82" y="672"/>
                    </a:cubicBezTo>
                    <a:cubicBezTo>
                      <a:pt x="153" y="882"/>
                      <a:pt x="370" y="1029"/>
                      <a:pt x="592" y="1029"/>
                    </a:cubicBezTo>
                    <a:cubicBezTo>
                      <a:pt x="610" y="1029"/>
                      <a:pt x="628" y="1028"/>
                      <a:pt x="647" y="1026"/>
                    </a:cubicBezTo>
                    <a:cubicBezTo>
                      <a:pt x="945" y="994"/>
                      <a:pt x="1112" y="732"/>
                      <a:pt x="1106" y="449"/>
                    </a:cubicBezTo>
                    <a:cubicBezTo>
                      <a:pt x="1102" y="181"/>
                      <a:pt x="844" y="0"/>
                      <a:pt x="589" y="0"/>
                    </a:cubicBezTo>
                    <a:close/>
                    <a:moveTo>
                      <a:pt x="2861" y="0"/>
                    </a:moveTo>
                    <a:cubicBezTo>
                      <a:pt x="2802" y="0"/>
                      <a:pt x="2743" y="10"/>
                      <a:pt x="2687" y="30"/>
                    </a:cubicBezTo>
                    <a:cubicBezTo>
                      <a:pt x="2454" y="116"/>
                      <a:pt x="2273" y="428"/>
                      <a:pt x="2355" y="672"/>
                    </a:cubicBezTo>
                    <a:cubicBezTo>
                      <a:pt x="2426" y="882"/>
                      <a:pt x="2642" y="1029"/>
                      <a:pt x="2865" y="1029"/>
                    </a:cubicBezTo>
                    <a:cubicBezTo>
                      <a:pt x="2883" y="1029"/>
                      <a:pt x="2901" y="1028"/>
                      <a:pt x="2919" y="1026"/>
                    </a:cubicBezTo>
                    <a:cubicBezTo>
                      <a:pt x="3216" y="994"/>
                      <a:pt x="3385" y="732"/>
                      <a:pt x="3378" y="449"/>
                    </a:cubicBezTo>
                    <a:cubicBezTo>
                      <a:pt x="3374" y="181"/>
                      <a:pt x="3117" y="0"/>
                      <a:pt x="2861" y="0"/>
                    </a:cubicBezTo>
                    <a:close/>
                    <a:moveTo>
                      <a:pt x="5133" y="0"/>
                    </a:moveTo>
                    <a:cubicBezTo>
                      <a:pt x="5074" y="0"/>
                      <a:pt x="5015" y="10"/>
                      <a:pt x="4959" y="30"/>
                    </a:cubicBezTo>
                    <a:cubicBezTo>
                      <a:pt x="4726" y="116"/>
                      <a:pt x="4545" y="428"/>
                      <a:pt x="4626" y="672"/>
                    </a:cubicBezTo>
                    <a:cubicBezTo>
                      <a:pt x="4697" y="882"/>
                      <a:pt x="4914" y="1029"/>
                      <a:pt x="5137" y="1029"/>
                    </a:cubicBezTo>
                    <a:cubicBezTo>
                      <a:pt x="5155" y="1029"/>
                      <a:pt x="5173" y="1028"/>
                      <a:pt x="5191" y="1026"/>
                    </a:cubicBezTo>
                    <a:cubicBezTo>
                      <a:pt x="5487" y="994"/>
                      <a:pt x="5656" y="732"/>
                      <a:pt x="5649" y="449"/>
                    </a:cubicBezTo>
                    <a:cubicBezTo>
                      <a:pt x="5645" y="181"/>
                      <a:pt x="5388" y="0"/>
                      <a:pt x="5133" y="0"/>
                    </a:cubicBezTo>
                    <a:close/>
                    <a:moveTo>
                      <a:pt x="7405" y="0"/>
                    </a:moveTo>
                    <a:cubicBezTo>
                      <a:pt x="7346" y="0"/>
                      <a:pt x="7287" y="10"/>
                      <a:pt x="7232" y="30"/>
                    </a:cubicBezTo>
                    <a:cubicBezTo>
                      <a:pt x="6999" y="116"/>
                      <a:pt x="6818" y="428"/>
                      <a:pt x="6899" y="672"/>
                    </a:cubicBezTo>
                    <a:cubicBezTo>
                      <a:pt x="6970" y="882"/>
                      <a:pt x="7187" y="1029"/>
                      <a:pt x="7409" y="1029"/>
                    </a:cubicBezTo>
                    <a:cubicBezTo>
                      <a:pt x="7428" y="1029"/>
                      <a:pt x="7446" y="1028"/>
                      <a:pt x="7464" y="1026"/>
                    </a:cubicBezTo>
                    <a:cubicBezTo>
                      <a:pt x="7760" y="994"/>
                      <a:pt x="7929" y="732"/>
                      <a:pt x="7922" y="449"/>
                    </a:cubicBezTo>
                    <a:cubicBezTo>
                      <a:pt x="7917" y="181"/>
                      <a:pt x="7660" y="0"/>
                      <a:pt x="7405" y="0"/>
                    </a:cubicBezTo>
                    <a:close/>
                    <a:moveTo>
                      <a:pt x="9677" y="0"/>
                    </a:moveTo>
                    <a:cubicBezTo>
                      <a:pt x="9618" y="0"/>
                      <a:pt x="9559" y="10"/>
                      <a:pt x="9504" y="30"/>
                    </a:cubicBezTo>
                    <a:cubicBezTo>
                      <a:pt x="9269" y="116"/>
                      <a:pt x="9090" y="428"/>
                      <a:pt x="9171" y="672"/>
                    </a:cubicBezTo>
                    <a:cubicBezTo>
                      <a:pt x="9241" y="882"/>
                      <a:pt x="9458" y="1029"/>
                      <a:pt x="9680" y="1029"/>
                    </a:cubicBezTo>
                    <a:cubicBezTo>
                      <a:pt x="9698" y="1029"/>
                      <a:pt x="9717" y="1028"/>
                      <a:pt x="9735" y="1026"/>
                    </a:cubicBezTo>
                    <a:cubicBezTo>
                      <a:pt x="10032" y="994"/>
                      <a:pt x="10200" y="732"/>
                      <a:pt x="10195" y="449"/>
                    </a:cubicBezTo>
                    <a:cubicBezTo>
                      <a:pt x="10189" y="181"/>
                      <a:pt x="9932" y="0"/>
                      <a:pt x="9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36"/>
              <p:cNvSpPr/>
              <p:nvPr/>
            </p:nvSpPr>
            <p:spPr>
              <a:xfrm>
                <a:off x="1955800" y="2417575"/>
                <a:ext cx="7625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623" extrusionOk="0">
                    <a:moveTo>
                      <a:pt x="1" y="1"/>
                    </a:moveTo>
                    <a:lnTo>
                      <a:pt x="1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6"/>
              <p:cNvSpPr/>
              <p:nvPr/>
            </p:nvSpPr>
            <p:spPr>
              <a:xfrm>
                <a:off x="2086350" y="2417575"/>
                <a:ext cx="7600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623" extrusionOk="0">
                    <a:moveTo>
                      <a:pt x="0" y="1"/>
                    </a:moveTo>
                    <a:lnTo>
                      <a:pt x="0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2246;p36">
            <a:extLst>
              <a:ext uri="{FF2B5EF4-FFF2-40B4-BE49-F238E27FC236}">
                <a16:creationId xmlns:a16="http://schemas.microsoft.com/office/drawing/2014/main" id="{4D8551B2-33B5-D62A-1841-633323D27345}"/>
              </a:ext>
            </a:extLst>
          </p:cNvPr>
          <p:cNvSpPr txBox="1">
            <a:spLocks/>
          </p:cNvSpPr>
          <p:nvPr/>
        </p:nvSpPr>
        <p:spPr>
          <a:xfrm>
            <a:off x="3997278" y="2188824"/>
            <a:ext cx="2136078" cy="94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uk-UA" dirty="0">
                <a:latin typeface="Cambria Math" panose="02040503050406030204" pitchFamily="18" charset="0"/>
                <a:ea typeface="Cambria Math" panose="02040503050406030204" pitchFamily="18" charset="0"/>
              </a:rPr>
              <a:t>К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ерівник</a:t>
            </a:r>
            <a:b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Ст.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Викл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Кафедри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ПІ</a:t>
            </a:r>
            <a:b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Олійник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О.О.</a:t>
            </a:r>
          </a:p>
        </p:txBody>
      </p:sp>
      <p:sp>
        <p:nvSpPr>
          <p:cNvPr id="6" name="Google Shape;2246;p36">
            <a:extLst>
              <a:ext uri="{FF2B5EF4-FFF2-40B4-BE49-F238E27FC236}">
                <a16:creationId xmlns:a16="http://schemas.microsoft.com/office/drawing/2014/main" id="{D16F736E-8EED-39FF-81FD-D44D41725674}"/>
              </a:ext>
            </a:extLst>
          </p:cNvPr>
          <p:cNvSpPr txBox="1">
            <a:spLocks/>
          </p:cNvSpPr>
          <p:nvPr/>
        </p:nvSpPr>
        <p:spPr>
          <a:xfrm>
            <a:off x="557960" y="2208372"/>
            <a:ext cx="3042490" cy="314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Виконав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b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Ст. Гр. ПЗПІ-21-9</a:t>
            </a:r>
            <a:b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Рябко Владислав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Андрійович</a:t>
            </a:r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39"/>
          <p:cNvSpPr/>
          <p:nvPr/>
        </p:nvSpPr>
        <p:spPr>
          <a:xfrm>
            <a:off x="3797725" y="4737950"/>
            <a:ext cx="4854617" cy="194169"/>
          </a:xfrm>
          <a:custGeom>
            <a:avLst/>
            <a:gdLst/>
            <a:ahLst/>
            <a:cxnLst/>
            <a:rect l="l" t="t" r="r" b="b"/>
            <a:pathLst>
              <a:path w="72925" h="4816" extrusionOk="0">
                <a:moveTo>
                  <a:pt x="36463" y="0"/>
                </a:moveTo>
                <a:cubicBezTo>
                  <a:pt x="26791" y="0"/>
                  <a:pt x="17517" y="254"/>
                  <a:pt x="10679" y="705"/>
                </a:cubicBezTo>
                <a:cubicBezTo>
                  <a:pt x="3842" y="1157"/>
                  <a:pt x="1" y="1769"/>
                  <a:pt x="1" y="2408"/>
                </a:cubicBezTo>
                <a:cubicBezTo>
                  <a:pt x="1" y="3047"/>
                  <a:pt x="3842" y="3659"/>
                  <a:pt x="10679" y="4111"/>
                </a:cubicBezTo>
                <a:cubicBezTo>
                  <a:pt x="17517" y="4562"/>
                  <a:pt x="26791" y="4816"/>
                  <a:pt x="36463" y="4816"/>
                </a:cubicBezTo>
                <a:cubicBezTo>
                  <a:pt x="46133" y="4816"/>
                  <a:pt x="55407" y="4562"/>
                  <a:pt x="62245" y="4111"/>
                </a:cubicBezTo>
                <a:cubicBezTo>
                  <a:pt x="69082" y="3659"/>
                  <a:pt x="72924" y="3047"/>
                  <a:pt x="72924" y="2408"/>
                </a:cubicBezTo>
                <a:cubicBezTo>
                  <a:pt x="72924" y="1769"/>
                  <a:pt x="69082" y="1157"/>
                  <a:pt x="62245" y="705"/>
                </a:cubicBezTo>
                <a:cubicBezTo>
                  <a:pt x="55407" y="254"/>
                  <a:pt x="46133" y="0"/>
                  <a:pt x="36463" y="0"/>
                </a:cubicBezTo>
                <a:close/>
              </a:path>
            </a:pathLst>
          </a:custGeom>
          <a:solidFill>
            <a:srgbClr val="233766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39"/>
          <p:cNvSpPr txBox="1">
            <a:spLocks noGrp="1"/>
          </p:cNvSpPr>
          <p:nvPr>
            <p:ph type="title"/>
          </p:nvPr>
        </p:nvSpPr>
        <p:spPr>
          <a:xfrm>
            <a:off x="2796855" y="36729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Приклади коду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0D677-2A00-9513-B292-F6B0AF4E7D30}"/>
              </a:ext>
            </a:extLst>
          </p:cNvPr>
          <p:cNvSpPr txBox="1"/>
          <p:nvPr/>
        </p:nvSpPr>
        <p:spPr>
          <a:xfrm>
            <a:off x="4572000" y="1314989"/>
            <a:ext cx="2952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Серіалізатор</a:t>
            </a:r>
            <a:r>
              <a:rPr lang="ru-RU" sz="16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бронювання</a:t>
            </a:r>
            <a:endParaRPr lang="ru-RU" sz="1600" dirty="0">
              <a:solidFill>
                <a:schemeClr val="tx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3A587-1F3B-5BD5-4210-7E25B2CB3564}"/>
              </a:ext>
            </a:extLst>
          </p:cNvPr>
          <p:cNvSpPr txBox="1"/>
          <p:nvPr/>
        </p:nvSpPr>
        <p:spPr>
          <a:xfrm>
            <a:off x="477871" y="1314989"/>
            <a:ext cx="3549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Функція</a:t>
            </a:r>
            <a:r>
              <a:rPr lang="ru-RU" sz="16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обробки</a:t>
            </a:r>
            <a:r>
              <a:rPr lang="ru-RU" sz="16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бронювання</a:t>
            </a:r>
            <a:endParaRPr lang="ru-RU" sz="1600" dirty="0">
              <a:solidFill>
                <a:schemeClr val="tx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5FEA846-214F-1531-EAF9-FE918E25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71" y="1864802"/>
            <a:ext cx="3913402" cy="1044213"/>
          </a:xfrm>
          <a:prstGeom prst="rect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6B52589-574C-385B-545B-CDC041C6B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64802"/>
            <a:ext cx="3756892" cy="1677632"/>
          </a:xfrm>
          <a:prstGeom prst="rect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676B2-3C90-B9A1-BF7D-DC39BC77257C}"/>
              </a:ext>
            </a:extLst>
          </p:cNvPr>
          <p:cNvSpPr txBox="1"/>
          <p:nvPr/>
        </p:nvSpPr>
        <p:spPr>
          <a:xfrm>
            <a:off x="8082255" y="44805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>
          <a:extLst>
            <a:ext uri="{FF2B5EF4-FFF2-40B4-BE49-F238E27FC236}">
              <a16:creationId xmlns:a16="http://schemas.microsoft.com/office/drawing/2014/main" id="{04E19E44-D976-CB42-6E78-5868442C2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39">
            <a:extLst>
              <a:ext uri="{FF2B5EF4-FFF2-40B4-BE49-F238E27FC236}">
                <a16:creationId xmlns:a16="http://schemas.microsoft.com/office/drawing/2014/main" id="{DE07F187-BDFB-BAB1-6766-9E0DE93C1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1535" y="-271590"/>
            <a:ext cx="7891748" cy="108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Приклади інтерфейсу</a:t>
            </a:r>
            <a:endParaRPr sz="3200"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FA5A7-1ED4-AB68-CCAA-5566A280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50" y="2863254"/>
            <a:ext cx="3164377" cy="593644"/>
          </a:xfrm>
          <a:prstGeom prst="rect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8574BA-9B01-FF97-A019-1EDCF012F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050" y="1770658"/>
            <a:ext cx="2965610" cy="948441"/>
          </a:xfrm>
          <a:prstGeom prst="rect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</p:pic>
      <p:grpSp>
        <p:nvGrpSpPr>
          <p:cNvPr id="6" name="Google Shape;3399;p54">
            <a:extLst>
              <a:ext uri="{FF2B5EF4-FFF2-40B4-BE49-F238E27FC236}">
                <a16:creationId xmlns:a16="http://schemas.microsoft.com/office/drawing/2014/main" id="{04604221-57BE-D898-3C54-718F4A45EEC6}"/>
              </a:ext>
            </a:extLst>
          </p:cNvPr>
          <p:cNvGrpSpPr/>
          <p:nvPr/>
        </p:nvGrpSpPr>
        <p:grpSpPr>
          <a:xfrm>
            <a:off x="314017" y="1053236"/>
            <a:ext cx="5043123" cy="3587206"/>
            <a:chOff x="331763" y="414153"/>
            <a:chExt cx="6903246" cy="5019697"/>
          </a:xfrm>
        </p:grpSpPr>
        <p:sp>
          <p:nvSpPr>
            <p:cNvPr id="7" name="Google Shape;3400;p54">
              <a:extLst>
                <a:ext uri="{FF2B5EF4-FFF2-40B4-BE49-F238E27FC236}">
                  <a16:creationId xmlns:a16="http://schemas.microsoft.com/office/drawing/2014/main" id="{26C32049-47AE-B97D-61AC-71F5BF929849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01;p54">
              <a:extLst>
                <a:ext uri="{FF2B5EF4-FFF2-40B4-BE49-F238E27FC236}">
                  <a16:creationId xmlns:a16="http://schemas.microsoft.com/office/drawing/2014/main" id="{EB19CD3D-13BF-D499-658D-606C57182839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02;p54">
              <a:extLst>
                <a:ext uri="{FF2B5EF4-FFF2-40B4-BE49-F238E27FC236}">
                  <a16:creationId xmlns:a16="http://schemas.microsoft.com/office/drawing/2014/main" id="{900EC6A2-6F73-0BA5-D772-AD6C8B5FBED8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03;p54">
              <a:extLst>
                <a:ext uri="{FF2B5EF4-FFF2-40B4-BE49-F238E27FC236}">
                  <a16:creationId xmlns:a16="http://schemas.microsoft.com/office/drawing/2014/main" id="{7E7D536D-AB25-462F-D813-92E5FA197335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28F969-771F-012F-BA96-C5366B3EF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95" y="1171348"/>
            <a:ext cx="4816557" cy="2918916"/>
          </a:xfrm>
          <a:prstGeom prst="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84B8F4-D03E-D9C7-F623-7735765B8B25}"/>
              </a:ext>
            </a:extLst>
          </p:cNvPr>
          <p:cNvSpPr txBox="1"/>
          <p:nvPr/>
        </p:nvSpPr>
        <p:spPr>
          <a:xfrm>
            <a:off x="5776915" y="1053236"/>
            <a:ext cx="3006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Завантаження</a:t>
            </a:r>
            <a:r>
              <a:rPr lang="ru-RU" sz="16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списку книг та ф</a:t>
            </a:r>
            <a:r>
              <a:rPr lang="uk-UA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ільтрація</a:t>
            </a:r>
            <a:endParaRPr lang="ru-RU" sz="1600" dirty="0">
              <a:solidFill>
                <a:schemeClr val="tx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8602E8-BECF-F6B0-5912-A8618BFF94F1}"/>
              </a:ext>
            </a:extLst>
          </p:cNvPr>
          <p:cNvSpPr txBox="1"/>
          <p:nvPr/>
        </p:nvSpPr>
        <p:spPr>
          <a:xfrm>
            <a:off x="8077391" y="43326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180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311BD81-6C81-E5FE-1E33-F354F2FF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933" y="1560539"/>
            <a:ext cx="2303412" cy="1226374"/>
          </a:xfrm>
          <a:prstGeom prst="rect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7AEFD8B-D444-4780-1B2D-9B58BEBD0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928" y="2897988"/>
            <a:ext cx="2131379" cy="1381784"/>
          </a:xfrm>
          <a:prstGeom prst="rect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6" name="Google Shape;2353;p39">
            <a:extLst>
              <a:ext uri="{FF2B5EF4-FFF2-40B4-BE49-F238E27FC236}">
                <a16:creationId xmlns:a16="http://schemas.microsoft.com/office/drawing/2014/main" id="{92D119A2-B7C4-5CA3-C7EC-E7A4E54F9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3446" y="-359840"/>
            <a:ext cx="7891748" cy="108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Приклади інтерфейсу</a:t>
            </a:r>
            <a:endParaRPr sz="3200"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pSp>
        <p:nvGrpSpPr>
          <p:cNvPr id="27" name="Google Shape;3399;p54">
            <a:extLst>
              <a:ext uri="{FF2B5EF4-FFF2-40B4-BE49-F238E27FC236}">
                <a16:creationId xmlns:a16="http://schemas.microsoft.com/office/drawing/2014/main" id="{22A9240F-E48F-FB34-F7BD-D5DE01F37507}"/>
              </a:ext>
            </a:extLst>
          </p:cNvPr>
          <p:cNvGrpSpPr/>
          <p:nvPr/>
        </p:nvGrpSpPr>
        <p:grpSpPr>
          <a:xfrm>
            <a:off x="57449" y="1154539"/>
            <a:ext cx="5447048" cy="3498226"/>
            <a:chOff x="331763" y="414153"/>
            <a:chExt cx="6903246" cy="5019697"/>
          </a:xfrm>
        </p:grpSpPr>
        <p:sp>
          <p:nvSpPr>
            <p:cNvPr id="28" name="Google Shape;3400;p54">
              <a:extLst>
                <a:ext uri="{FF2B5EF4-FFF2-40B4-BE49-F238E27FC236}">
                  <a16:creationId xmlns:a16="http://schemas.microsoft.com/office/drawing/2014/main" id="{21CE83AA-6B1E-36C1-0C06-BF2C4103EF2D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01;p54">
              <a:extLst>
                <a:ext uri="{FF2B5EF4-FFF2-40B4-BE49-F238E27FC236}">
                  <a16:creationId xmlns:a16="http://schemas.microsoft.com/office/drawing/2014/main" id="{57AB5D08-D36F-D8B5-E7B5-BBB17CADB6B7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02;p54">
              <a:extLst>
                <a:ext uri="{FF2B5EF4-FFF2-40B4-BE49-F238E27FC236}">
                  <a16:creationId xmlns:a16="http://schemas.microsoft.com/office/drawing/2014/main" id="{3D6BD665-E34F-E2C3-95F5-43923E4F5418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03;p54">
              <a:extLst>
                <a:ext uri="{FF2B5EF4-FFF2-40B4-BE49-F238E27FC236}">
                  <a16:creationId xmlns:a16="http://schemas.microsoft.com/office/drawing/2014/main" id="{EA4EB2DE-A265-DB5A-791F-FB16D97B97FE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5CEBD3-885A-AB6A-6896-CD8681725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68" y="1309124"/>
            <a:ext cx="5285668" cy="2679837"/>
          </a:xfrm>
          <a:prstGeom prst="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CCA9CE-4228-437E-4E22-5167C0EF2CF1}"/>
              </a:ext>
            </a:extLst>
          </p:cNvPr>
          <p:cNvSpPr txBox="1"/>
          <p:nvPr/>
        </p:nvSpPr>
        <p:spPr>
          <a:xfrm>
            <a:off x="5929320" y="908257"/>
            <a:ext cx="29562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Оновлення</a:t>
            </a:r>
            <a:r>
              <a:rPr lang="ru-RU" sz="16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інформації</a:t>
            </a:r>
            <a:r>
              <a:rPr lang="ru-RU" sz="16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та </a:t>
            </a:r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створення</a:t>
            </a:r>
            <a:r>
              <a:rPr lang="ru-RU" sz="16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бронювання</a:t>
            </a:r>
            <a:endParaRPr lang="ru-RU" sz="1600" dirty="0">
              <a:solidFill>
                <a:schemeClr val="tx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3A4474-334A-9649-316B-1E9167419FE0}"/>
              </a:ext>
            </a:extLst>
          </p:cNvPr>
          <p:cNvSpPr txBox="1"/>
          <p:nvPr/>
        </p:nvSpPr>
        <p:spPr>
          <a:xfrm>
            <a:off x="8082255" y="432240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43"/>
          <p:cNvSpPr txBox="1">
            <a:spLocks noGrp="1"/>
          </p:cNvSpPr>
          <p:nvPr>
            <p:ph type="title"/>
          </p:nvPr>
        </p:nvSpPr>
        <p:spPr>
          <a:xfrm>
            <a:off x="2928179" y="1439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Тестування</a:t>
            </a:r>
            <a:endParaRPr lang="en-US"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15FE7-F9E8-91D8-000F-A7AD1C6DE86A}"/>
              </a:ext>
            </a:extLst>
          </p:cNvPr>
          <p:cNvSpPr txBox="1"/>
          <p:nvPr/>
        </p:nvSpPr>
        <p:spPr>
          <a:xfrm>
            <a:off x="550830" y="906567"/>
            <a:ext cx="36174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Функціональне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тестування</a:t>
            </a:r>
            <a:r>
              <a:rPr lang="en-US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-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перевірка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роботи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API-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запитів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за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допомогою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Postman</a:t>
            </a:r>
            <a:r>
              <a:rPr lang="en-US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D8C91-EF8F-7A3D-08A6-7153B23908C0}"/>
              </a:ext>
            </a:extLst>
          </p:cNvPr>
          <p:cNvSpPr txBox="1"/>
          <p:nvPr/>
        </p:nvSpPr>
        <p:spPr>
          <a:xfrm>
            <a:off x="4220057" y="906567"/>
            <a:ext cx="47828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Навантажувальне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тестування</a:t>
            </a:r>
            <a:r>
              <a:rPr lang="en-US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-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оцінка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продуктивності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системи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при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великій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кількості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запитів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за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допомогою</a:t>
            </a:r>
            <a:r>
              <a:rPr lang="ru-RU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Apache </a:t>
            </a:r>
            <a:r>
              <a:rPr lang="ru-RU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JMeter</a:t>
            </a:r>
            <a:endParaRPr lang="ru-RU" dirty="0">
              <a:solidFill>
                <a:schemeClr val="tx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22" name="Рисунок 21" descr="Изображение выглядит как текст, снимок экрана, программное обеспечение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ECC65BC-8033-FD95-966A-5EB43DEB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39" y="1724602"/>
            <a:ext cx="3099476" cy="2512331"/>
          </a:xfrm>
          <a:prstGeom prst="rect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25" name="Рисунок 24" descr="Изображение выглядит как снимок экрана, Мультимедийное программное обеспечение, текст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0BBF153-7E9F-A32C-C042-49F302C99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37" y="1885494"/>
            <a:ext cx="2928026" cy="1372512"/>
          </a:xfrm>
          <a:prstGeom prst="rect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26" name="Рисунок 25" descr="Изображение выглядит как снимок экрана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886AFEC-AE49-D660-2A12-42FE40551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37" y="3397511"/>
            <a:ext cx="3750012" cy="910687"/>
          </a:xfrm>
          <a:prstGeom prst="rect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764EA0-3E3D-45DD-75E3-CC794CA4D1F3}"/>
              </a:ext>
            </a:extLst>
          </p:cNvPr>
          <p:cNvSpPr txBox="1"/>
          <p:nvPr/>
        </p:nvSpPr>
        <p:spPr>
          <a:xfrm>
            <a:off x="8082255" y="44805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44"/>
          <p:cNvSpPr txBox="1">
            <a:spLocks noGrp="1"/>
          </p:cNvSpPr>
          <p:nvPr>
            <p:ph type="title"/>
          </p:nvPr>
        </p:nvSpPr>
        <p:spPr>
          <a:xfrm>
            <a:off x="3224872" y="172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Висновки</a:t>
            </a:r>
            <a:endParaRPr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08EF3-2642-C20A-E2B4-DC2FBFBD13FF}"/>
              </a:ext>
            </a:extLst>
          </p:cNvPr>
          <p:cNvSpPr txBox="1"/>
          <p:nvPr/>
        </p:nvSpPr>
        <p:spPr>
          <a:xfrm>
            <a:off x="763773" y="1112761"/>
            <a:ext cx="356017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b="1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У </a:t>
            </a:r>
            <a:r>
              <a:rPr lang="ru-RU" sz="1600" b="1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результаті</a:t>
            </a:r>
            <a:r>
              <a:rPr lang="ru-RU" sz="1600" b="1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sz="1600" b="1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роботи</a:t>
            </a:r>
            <a:r>
              <a:rPr lang="ru-RU" sz="1600" b="1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sz="1600" b="1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реалізовано</a:t>
            </a:r>
            <a:r>
              <a:rPr lang="ru-RU" sz="1600" b="1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:</a:t>
            </a:r>
          </a:p>
          <a:p>
            <a:pPr>
              <a:buNone/>
            </a:pPr>
            <a:endParaRPr lang="ru-RU" b="1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 err="1"/>
              <a:t>Авторизація</a:t>
            </a:r>
            <a:r>
              <a:rPr lang="ru-RU" dirty="0"/>
              <a:t> та </a:t>
            </a:r>
            <a:r>
              <a:rPr lang="ru-RU" dirty="0" err="1"/>
              <a:t>розмежування</a:t>
            </a:r>
            <a:r>
              <a:rPr lang="ru-RU" dirty="0"/>
              <a:t> ролей (</a:t>
            </a:r>
            <a:r>
              <a:rPr lang="ru-RU" dirty="0" err="1"/>
              <a:t>читач</a:t>
            </a:r>
            <a:r>
              <a:rPr lang="ru-RU" dirty="0"/>
              <a:t>, </a:t>
            </a:r>
            <a:r>
              <a:rPr lang="ru-RU" dirty="0" err="1"/>
              <a:t>бібліотекар</a:t>
            </a:r>
            <a:r>
              <a:rPr lang="ru-RU" dirty="0"/>
              <a:t>, </a:t>
            </a:r>
            <a:r>
              <a:rPr lang="ru-RU" dirty="0" err="1"/>
              <a:t>адміністратор</a:t>
            </a:r>
            <a:r>
              <a:rPr lang="ru-RU" dirty="0"/>
              <a:t>)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 err="1"/>
              <a:t>Електронний</a:t>
            </a:r>
            <a:r>
              <a:rPr lang="ru-RU" dirty="0"/>
              <a:t> каталог книг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пошуком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/>
              <a:t>Список </a:t>
            </a:r>
            <a:r>
              <a:rPr lang="ru-RU" dirty="0" err="1"/>
              <a:t>подій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 err="1"/>
              <a:t>Резервування</a:t>
            </a:r>
            <a:r>
              <a:rPr lang="ru-RU" dirty="0"/>
              <a:t> та </a:t>
            </a:r>
            <a:r>
              <a:rPr lang="ru-RU" dirty="0" err="1"/>
              <a:t>повернення</a:t>
            </a:r>
            <a:r>
              <a:rPr lang="ru-RU" dirty="0"/>
              <a:t> книг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 err="1"/>
              <a:t>Історія</a:t>
            </a:r>
            <a:r>
              <a:rPr lang="ru-RU" dirty="0"/>
              <a:t> </a:t>
            </a:r>
            <a:r>
              <a:rPr lang="ru-RU" dirty="0" err="1"/>
              <a:t>бронювань</a:t>
            </a:r>
            <a:r>
              <a:rPr lang="ru-RU" dirty="0"/>
              <a:t> для </a:t>
            </a:r>
            <a:r>
              <a:rPr lang="ru-RU" dirty="0" err="1"/>
              <a:t>користувачів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 err="1"/>
              <a:t>Керування</a:t>
            </a:r>
            <a:r>
              <a:rPr lang="ru-RU" dirty="0"/>
              <a:t> </a:t>
            </a:r>
            <a:r>
              <a:rPr lang="ru-RU" dirty="0" err="1"/>
              <a:t>подіями</a:t>
            </a:r>
            <a:r>
              <a:rPr lang="ru-RU" dirty="0"/>
              <a:t> та книгами для </a:t>
            </a:r>
            <a:r>
              <a:rPr lang="ru-RU" dirty="0" err="1"/>
              <a:t>бібліотекарів</a:t>
            </a:r>
            <a:r>
              <a:rPr lang="ru-RU" dirty="0"/>
              <a:t> та </a:t>
            </a:r>
            <a:r>
              <a:rPr lang="ru-RU" dirty="0" err="1"/>
              <a:t>адміністраторів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 err="1"/>
              <a:t>Адмін-функції</a:t>
            </a:r>
            <a:r>
              <a:rPr lang="ru-RU" dirty="0"/>
              <a:t>: </a:t>
            </a:r>
            <a:r>
              <a:rPr lang="ru-RU" dirty="0" err="1"/>
              <a:t>зміна</a:t>
            </a:r>
            <a:r>
              <a:rPr lang="ru-RU" dirty="0"/>
              <a:t> </a:t>
            </a:r>
            <a:r>
              <a:rPr lang="ru-RU" dirty="0" err="1"/>
              <a:t>параметрів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, </a:t>
            </a:r>
            <a:r>
              <a:rPr lang="ru-RU" dirty="0" err="1"/>
              <a:t>видалення</a:t>
            </a:r>
            <a:r>
              <a:rPr lang="ru-RU" dirty="0"/>
              <a:t> </a:t>
            </a:r>
            <a:r>
              <a:rPr lang="ru-RU" dirty="0" err="1"/>
              <a:t>користувачів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1EDC5-D0FB-36AF-1608-193F1576D8C4}"/>
              </a:ext>
            </a:extLst>
          </p:cNvPr>
          <p:cNvSpPr txBox="1"/>
          <p:nvPr/>
        </p:nvSpPr>
        <p:spPr>
          <a:xfrm>
            <a:off x="4467430" y="1112761"/>
            <a:ext cx="3912797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600" b="1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Плани</a:t>
            </a:r>
            <a:r>
              <a:rPr lang="ru-RU" sz="1600" b="1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на </a:t>
            </a:r>
            <a:r>
              <a:rPr lang="ru-RU" sz="1600" b="1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подальші</a:t>
            </a:r>
            <a:r>
              <a:rPr lang="ru-RU" sz="1600" b="1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sz="1600" b="1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релізи</a:t>
            </a:r>
            <a:r>
              <a:rPr lang="ru-RU" sz="1600" b="1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: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ru-RU" b="1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 err="1"/>
              <a:t>Повідомлення</a:t>
            </a:r>
            <a:r>
              <a:rPr lang="ru-RU" dirty="0"/>
              <a:t> про дату </a:t>
            </a:r>
            <a:r>
              <a:rPr lang="ru-RU" dirty="0" err="1"/>
              <a:t>повернення</a:t>
            </a:r>
            <a:r>
              <a:rPr lang="ru-RU" dirty="0"/>
              <a:t> книг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/>
              <a:t>Система </a:t>
            </a:r>
            <a:r>
              <a:rPr lang="ru-RU" dirty="0" err="1"/>
              <a:t>рекомендацій</a:t>
            </a:r>
            <a:r>
              <a:rPr lang="ru-RU" dirty="0"/>
              <a:t> книг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 err="1"/>
              <a:t>Підтримка</a:t>
            </a:r>
            <a:r>
              <a:rPr lang="ru-RU" dirty="0"/>
              <a:t> </a:t>
            </a:r>
            <a:r>
              <a:rPr lang="ru-RU" dirty="0" err="1"/>
              <a:t>мобільної</a:t>
            </a:r>
            <a:r>
              <a:rPr lang="ru-RU" dirty="0"/>
              <a:t> </a:t>
            </a:r>
            <a:r>
              <a:rPr lang="ru-RU" dirty="0" err="1"/>
              <a:t>версії</a:t>
            </a:r>
            <a:endParaRPr lang="ru-RU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/>
              <a:t>Статистика </a:t>
            </a:r>
            <a:r>
              <a:rPr lang="ru-RU" dirty="0" err="1"/>
              <a:t>популярності</a:t>
            </a:r>
            <a:r>
              <a:rPr lang="ru-RU" dirty="0"/>
              <a:t> книг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 err="1"/>
              <a:t>Тематичні</a:t>
            </a:r>
            <a:r>
              <a:rPr lang="ru-RU" dirty="0"/>
              <a:t> </a:t>
            </a:r>
            <a:r>
              <a:rPr lang="ru-RU" dirty="0" err="1"/>
              <a:t>добірки</a:t>
            </a:r>
            <a:r>
              <a:rPr lang="ru-RU" dirty="0"/>
              <a:t> / новинки</a:t>
            </a:r>
            <a:endParaRPr lang="en-US" dirty="0"/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ru-RU" dirty="0" err="1"/>
              <a:t>Розширення</a:t>
            </a:r>
            <a:r>
              <a:rPr lang="ru-RU" dirty="0"/>
              <a:t> </a:t>
            </a:r>
            <a:r>
              <a:rPr lang="ru-RU" dirty="0" err="1"/>
              <a:t>функц</a:t>
            </a:r>
            <a:r>
              <a:rPr lang="uk-UA" dirty="0" err="1"/>
              <a:t>іоналу</a:t>
            </a:r>
            <a:r>
              <a:rPr lang="uk-UA" dirty="0"/>
              <a:t> адміністратора</a:t>
            </a:r>
            <a:endParaRPr lang="en-US" dirty="0"/>
          </a:p>
          <a:p>
            <a:pPr>
              <a:buClr>
                <a:schemeClr val="tx2"/>
              </a:buClr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25089-BF5D-4367-639B-C77CCBE052BC}"/>
              </a:ext>
            </a:extLst>
          </p:cNvPr>
          <p:cNvSpPr txBox="1"/>
          <p:nvPr/>
        </p:nvSpPr>
        <p:spPr>
          <a:xfrm>
            <a:off x="8082255" y="44805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8DB576-B8C4-E01A-FFB1-47A3FBEA1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35" y="354004"/>
            <a:ext cx="6424323" cy="3800014"/>
          </a:xfrm>
          <a:prstGeom prst="rect">
            <a:avLst/>
          </a:prstGeom>
        </p:spPr>
      </p:pic>
      <p:grpSp>
        <p:nvGrpSpPr>
          <p:cNvPr id="2" name="Google Shape;3399;p54">
            <a:extLst>
              <a:ext uri="{FF2B5EF4-FFF2-40B4-BE49-F238E27FC236}">
                <a16:creationId xmlns:a16="http://schemas.microsoft.com/office/drawing/2014/main" id="{769986E6-73F4-0F4F-7686-D6CCCF39D734}"/>
              </a:ext>
            </a:extLst>
          </p:cNvPr>
          <p:cNvGrpSpPr/>
          <p:nvPr/>
        </p:nvGrpSpPr>
        <p:grpSpPr>
          <a:xfrm>
            <a:off x="1031352" y="176321"/>
            <a:ext cx="6741047" cy="4790857"/>
            <a:chOff x="331763" y="414153"/>
            <a:chExt cx="6903246" cy="5019697"/>
          </a:xfrm>
        </p:grpSpPr>
        <p:sp>
          <p:nvSpPr>
            <p:cNvPr id="3" name="Google Shape;3400;p54">
              <a:extLst>
                <a:ext uri="{FF2B5EF4-FFF2-40B4-BE49-F238E27FC236}">
                  <a16:creationId xmlns:a16="http://schemas.microsoft.com/office/drawing/2014/main" id="{656C655C-D7FD-D8A1-25B3-DC7B8C365482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01;p54">
              <a:extLst>
                <a:ext uri="{FF2B5EF4-FFF2-40B4-BE49-F238E27FC236}">
                  <a16:creationId xmlns:a16="http://schemas.microsoft.com/office/drawing/2014/main" id="{6688236B-1810-132C-BC9E-9DA52A563029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02;p54">
              <a:extLst>
                <a:ext uri="{FF2B5EF4-FFF2-40B4-BE49-F238E27FC236}">
                  <a16:creationId xmlns:a16="http://schemas.microsoft.com/office/drawing/2014/main" id="{37290793-8A4B-5729-C100-CA0DB5D37EDD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03;p54">
              <a:extLst>
                <a:ext uri="{FF2B5EF4-FFF2-40B4-BE49-F238E27FC236}">
                  <a16:creationId xmlns:a16="http://schemas.microsoft.com/office/drawing/2014/main" id="{38D60483-86C5-143D-A0C0-EC87B0226F4B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ED335F-24E8-2659-66AB-C02CD51CE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39" y="354004"/>
            <a:ext cx="6415201" cy="3800014"/>
          </a:xfrm>
          <a:prstGeom prst="rect">
            <a:avLst/>
          </a:prstGeom>
          <a:ln w="57150">
            <a:solidFill>
              <a:schemeClr val="bg1">
                <a:lumMod val="10000"/>
              </a:schemeClr>
            </a:solidFill>
          </a:ln>
        </p:spPr>
      </p:pic>
      <p:sp>
        <p:nvSpPr>
          <p:cNvPr id="9" name="Google Shape;2611;p43">
            <a:extLst>
              <a:ext uri="{FF2B5EF4-FFF2-40B4-BE49-F238E27FC236}">
                <a16:creationId xmlns:a16="http://schemas.microsoft.com/office/drawing/2014/main" id="{A85966D9-E83C-5A13-2058-492D4CA2B191}"/>
              </a:ext>
            </a:extLst>
          </p:cNvPr>
          <p:cNvSpPr txBox="1">
            <a:spLocks/>
          </p:cNvSpPr>
          <p:nvPr/>
        </p:nvSpPr>
        <p:spPr>
          <a:xfrm>
            <a:off x="2276427" y="17777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uk-UA" sz="4000" dirty="0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Дякую за увагу</a:t>
            </a:r>
            <a:endParaRPr lang="en-US" sz="4000"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A9C03-4EBF-AE95-DEBF-0E1DA15E27E8}"/>
              </a:ext>
            </a:extLst>
          </p:cNvPr>
          <p:cNvSpPr txBox="1"/>
          <p:nvPr/>
        </p:nvSpPr>
        <p:spPr>
          <a:xfrm>
            <a:off x="8082255" y="44805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45;p36">
            <a:extLst>
              <a:ext uri="{FF2B5EF4-FFF2-40B4-BE49-F238E27FC236}">
                <a16:creationId xmlns:a16="http://schemas.microsoft.com/office/drawing/2014/main" id="{22AC59F0-9F67-C95C-23F3-421FF290177C}"/>
              </a:ext>
            </a:extLst>
          </p:cNvPr>
          <p:cNvSpPr txBox="1">
            <a:spLocks/>
          </p:cNvSpPr>
          <p:nvPr/>
        </p:nvSpPr>
        <p:spPr>
          <a:xfrm>
            <a:off x="1638152" y="280417"/>
            <a:ext cx="5956595" cy="61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pta Slab Medium"/>
              <a:buNone/>
              <a:defRPr sz="3200" b="0" i="0" u="none" strike="noStrike" cap="none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r>
              <a:rPr lang="uk-UA" dirty="0">
                <a:solidFill>
                  <a:schemeClr val="bg1">
                    <a:lumMod val="10000"/>
                  </a:schemeClr>
                </a:solidFill>
                <a:effectLst/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Аналіз аналогів</a:t>
            </a:r>
            <a:r>
              <a:rPr lang="pl-PL" dirty="0">
                <a:solidFill>
                  <a:schemeClr val="bg1">
                    <a:lumMod val="10000"/>
                  </a:schemeClr>
                </a:solidFill>
                <a:effectLst/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:  Koha</a:t>
            </a:r>
            <a:endParaRPr lang="ru-RU"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026" name="Picture 2" descr="7 Reasons Why You Need an Integrated Library Management System | KohaSupport">
            <a:extLst>
              <a:ext uri="{FF2B5EF4-FFF2-40B4-BE49-F238E27FC236}">
                <a16:creationId xmlns:a16="http://schemas.microsoft.com/office/drawing/2014/main" id="{AC88EF53-46D2-8FFA-0E7B-420DF8FB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59" y="1404473"/>
            <a:ext cx="3859689" cy="2033038"/>
          </a:xfrm>
          <a:prstGeom prst="rect">
            <a:avLst/>
          </a:prstGeom>
          <a:noFill/>
          <a:ln w="12700">
            <a:solidFill>
              <a:schemeClr val="tx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ministration">
            <a:extLst>
              <a:ext uri="{FF2B5EF4-FFF2-40B4-BE49-F238E27FC236}">
                <a16:creationId xmlns:a16="http://schemas.microsoft.com/office/drawing/2014/main" id="{CE475383-CE86-59F4-C28C-4E39A0EF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1302305"/>
            <a:ext cx="4051300" cy="2315437"/>
          </a:xfrm>
          <a:prstGeom prst="rect">
            <a:avLst/>
          </a:prstGeom>
          <a:noFill/>
          <a:ln w="12700">
            <a:solidFill>
              <a:schemeClr val="tx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290B15-4C11-6026-6DCB-929EEBB63A76}"/>
              </a:ext>
            </a:extLst>
          </p:cNvPr>
          <p:cNvSpPr txBox="1"/>
          <p:nvPr/>
        </p:nvSpPr>
        <p:spPr>
          <a:xfrm>
            <a:off x="8082255" y="44805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CBF4B434-8589-D42E-1791-3EDA3E3C0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45;p36">
            <a:extLst>
              <a:ext uri="{FF2B5EF4-FFF2-40B4-BE49-F238E27FC236}">
                <a16:creationId xmlns:a16="http://schemas.microsoft.com/office/drawing/2014/main" id="{70C1E913-8C4F-EC14-55D5-020D96A72FD1}"/>
              </a:ext>
            </a:extLst>
          </p:cNvPr>
          <p:cNvSpPr txBox="1">
            <a:spLocks/>
          </p:cNvSpPr>
          <p:nvPr/>
        </p:nvSpPr>
        <p:spPr>
          <a:xfrm>
            <a:off x="1071583" y="193133"/>
            <a:ext cx="6914985" cy="61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pta Slab Medium"/>
              <a:buNone/>
              <a:defRPr sz="3200" b="0" i="0" u="none" strike="noStrike" cap="none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pta Slab"/>
              <a:buNone/>
              <a:defRPr sz="35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r>
              <a:rPr lang="uk-UA" dirty="0">
                <a:solidFill>
                  <a:schemeClr val="bg1">
                    <a:lumMod val="10000"/>
                  </a:schemeClr>
                </a:solidFill>
                <a:effectLst/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Аналіз аналогів</a:t>
            </a:r>
            <a:r>
              <a:rPr lang="pl-PL" dirty="0">
                <a:solidFill>
                  <a:schemeClr val="bg1">
                    <a:lumMod val="10000"/>
                  </a:schemeClr>
                </a:solidFill>
                <a:effectLst/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:  Evergreen</a:t>
            </a:r>
            <a:endParaRPr lang="ru-RU"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F1CB33-8CB8-3590-7EB3-5DA8BD6AF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51" y="1186652"/>
            <a:ext cx="3609567" cy="2792093"/>
          </a:xfrm>
          <a:prstGeom prst="rect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6BADDC-6DB1-DEE1-BEB1-58CB210F5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1525641"/>
            <a:ext cx="3911601" cy="1944242"/>
          </a:xfrm>
          <a:prstGeom prst="rect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53B931-86AD-739F-9882-1B68FADBD942}"/>
              </a:ext>
            </a:extLst>
          </p:cNvPr>
          <p:cNvSpPr txBox="1"/>
          <p:nvPr/>
        </p:nvSpPr>
        <p:spPr>
          <a:xfrm>
            <a:off x="8082255" y="44805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1679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Заголовок 2352">
            <a:extLst>
              <a:ext uri="{FF2B5EF4-FFF2-40B4-BE49-F238E27FC236}">
                <a16:creationId xmlns:a16="http://schemas.microsoft.com/office/drawing/2014/main" id="{C46B0A8E-2872-BCB3-F171-F95F491A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459" y="180382"/>
            <a:ext cx="7704000" cy="572700"/>
          </a:xfrm>
        </p:spPr>
        <p:txBody>
          <a:bodyPr/>
          <a:lstStyle/>
          <a:p>
            <a:r>
              <a:rPr lang="uk-UA" dirty="0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Постановка задачі</a:t>
            </a:r>
            <a:endParaRPr lang="ru-RU"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361" name="TextBox 2360">
            <a:extLst>
              <a:ext uri="{FF2B5EF4-FFF2-40B4-BE49-F238E27FC236}">
                <a16:creationId xmlns:a16="http://schemas.microsoft.com/office/drawing/2014/main" id="{337E4086-570B-E43D-2A03-B1744506E98A}"/>
              </a:ext>
            </a:extLst>
          </p:cNvPr>
          <p:cNvSpPr txBox="1"/>
          <p:nvPr/>
        </p:nvSpPr>
        <p:spPr>
          <a:xfrm>
            <a:off x="785585" y="1064047"/>
            <a:ext cx="7222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Метою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є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створення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веб-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застосунку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для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автоматизації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процесів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міської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бібліотеки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. </a:t>
            </a:r>
          </a:p>
        </p:txBody>
      </p:sp>
      <p:sp>
        <p:nvSpPr>
          <p:cNvPr id="2363" name="TextBox 2362">
            <a:extLst>
              <a:ext uri="{FF2B5EF4-FFF2-40B4-BE49-F238E27FC236}">
                <a16:creationId xmlns:a16="http://schemas.microsoft.com/office/drawing/2014/main" id="{F990F2C6-2D62-817D-191E-4A9BB90C795F}"/>
              </a:ext>
            </a:extLst>
          </p:cNvPr>
          <p:cNvSpPr txBox="1"/>
          <p:nvPr/>
        </p:nvSpPr>
        <p:spPr>
          <a:xfrm>
            <a:off x="1514009" y="1769733"/>
            <a:ext cx="2341464" cy="1386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Створення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інтерактивного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каталогу з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можливістю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фільтрації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пошуку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та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ознайомлення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з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книжковим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фондом і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подіями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бібліотеки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ru-RU" dirty="0">
              <a:solidFill>
                <a:schemeClr val="bg1">
                  <a:lumMod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Cascadia Mono SemiBold" panose="020B0609020000020004" pitchFamily="49" charset="0"/>
            </a:endParaRPr>
          </a:p>
        </p:txBody>
      </p:sp>
      <p:sp>
        <p:nvSpPr>
          <p:cNvPr id="2365" name="TextBox 2364">
            <a:extLst>
              <a:ext uri="{FF2B5EF4-FFF2-40B4-BE49-F238E27FC236}">
                <a16:creationId xmlns:a16="http://schemas.microsoft.com/office/drawing/2014/main" id="{7E05C7A0-BC7A-2785-A1BF-3ABA54D72E93}"/>
              </a:ext>
            </a:extLst>
          </p:cNvPr>
          <p:cNvSpPr txBox="1"/>
          <p:nvPr/>
        </p:nvSpPr>
        <p:spPr>
          <a:xfrm>
            <a:off x="1518795" y="3221944"/>
            <a:ext cx="2252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Реалізація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функціоналу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для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позичання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книг.</a:t>
            </a:r>
          </a:p>
        </p:txBody>
      </p:sp>
      <p:sp>
        <p:nvSpPr>
          <p:cNvPr id="2367" name="TextBox 2366">
            <a:extLst>
              <a:ext uri="{FF2B5EF4-FFF2-40B4-BE49-F238E27FC236}">
                <a16:creationId xmlns:a16="http://schemas.microsoft.com/office/drawing/2014/main" id="{32647F28-F5CA-08A2-9ABC-3E0AD04B9F3D}"/>
              </a:ext>
            </a:extLst>
          </p:cNvPr>
          <p:cNvSpPr txBox="1"/>
          <p:nvPr/>
        </p:nvSpPr>
        <p:spPr>
          <a:xfrm>
            <a:off x="4753920" y="1795047"/>
            <a:ext cx="301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Надання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інтерфейсів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для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різних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ролей: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читач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,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бібліотекар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,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адміністратор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.</a:t>
            </a:r>
          </a:p>
        </p:txBody>
      </p:sp>
      <p:sp>
        <p:nvSpPr>
          <p:cNvPr id="2369" name="TextBox 2368">
            <a:extLst>
              <a:ext uri="{FF2B5EF4-FFF2-40B4-BE49-F238E27FC236}">
                <a16:creationId xmlns:a16="http://schemas.microsoft.com/office/drawing/2014/main" id="{F97AD86B-8CA1-DC67-0DCE-E62EB85975C1}"/>
              </a:ext>
            </a:extLst>
          </p:cNvPr>
          <p:cNvSpPr txBox="1"/>
          <p:nvPr/>
        </p:nvSpPr>
        <p:spPr>
          <a:xfrm>
            <a:off x="4758785" y="3078113"/>
            <a:ext cx="28149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Забезпечення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зручного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та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безпечного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доступу до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функцій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через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клієнтську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(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React) 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і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серверну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(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Django)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частини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системи</a:t>
            </a:r>
            <a:r>
              <a:rPr lang="ru-RU" dirty="0">
                <a:solidFill>
                  <a:schemeClr val="bg1">
                    <a:lumMod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.</a:t>
            </a:r>
          </a:p>
        </p:txBody>
      </p:sp>
      <p:sp>
        <p:nvSpPr>
          <p:cNvPr id="2371" name="TextBox 2370">
            <a:extLst>
              <a:ext uri="{FF2B5EF4-FFF2-40B4-BE49-F238E27FC236}">
                <a16:creationId xmlns:a16="http://schemas.microsoft.com/office/drawing/2014/main" id="{A8B6398B-BB33-7B02-4112-85F4BD630D17}"/>
              </a:ext>
            </a:extLst>
          </p:cNvPr>
          <p:cNvSpPr txBox="1"/>
          <p:nvPr/>
        </p:nvSpPr>
        <p:spPr>
          <a:xfrm>
            <a:off x="763405" y="1406110"/>
            <a:ext cx="8844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Основні</a:t>
            </a:r>
            <a:r>
              <a:rPr lang="ru-RU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задачі</a:t>
            </a:r>
            <a:r>
              <a:rPr lang="ru-RU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:</a:t>
            </a:r>
          </a:p>
        </p:txBody>
      </p:sp>
      <p:sp>
        <p:nvSpPr>
          <p:cNvPr id="2372" name="Google Shape;2340;p38">
            <a:extLst>
              <a:ext uri="{FF2B5EF4-FFF2-40B4-BE49-F238E27FC236}">
                <a16:creationId xmlns:a16="http://schemas.microsoft.com/office/drawing/2014/main" id="{30949DEC-01AB-3A6C-260F-21BBE8CF2A90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062454" y="1838505"/>
            <a:ext cx="634861" cy="5232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</a:t>
            </a:r>
            <a:r>
              <a:rPr lang="ru-RU" sz="2800" dirty="0"/>
              <a:t>)</a:t>
            </a:r>
            <a:endParaRPr sz="2800" dirty="0"/>
          </a:p>
        </p:txBody>
      </p:sp>
      <p:sp>
        <p:nvSpPr>
          <p:cNvPr id="2374" name="Google Shape;2340;p38">
            <a:extLst>
              <a:ext uri="{FF2B5EF4-FFF2-40B4-BE49-F238E27FC236}">
                <a16:creationId xmlns:a16="http://schemas.microsoft.com/office/drawing/2014/main" id="{C39B74F3-EC10-8C7C-3C66-70721FBFE556}"/>
              </a:ext>
            </a:extLst>
          </p:cNvPr>
          <p:cNvSpPr txBox="1">
            <a:spLocks/>
          </p:cNvSpPr>
          <p:nvPr/>
        </p:nvSpPr>
        <p:spPr>
          <a:xfrm>
            <a:off x="1062454" y="3217095"/>
            <a:ext cx="63486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 Medium"/>
              <a:buNone/>
              <a:defRPr sz="3000" b="1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r>
              <a:rPr lang="en" sz="2800" dirty="0"/>
              <a:t>2)</a:t>
            </a:r>
          </a:p>
        </p:txBody>
      </p:sp>
      <p:sp>
        <p:nvSpPr>
          <p:cNvPr id="2375" name="Google Shape;2340;p38">
            <a:extLst>
              <a:ext uri="{FF2B5EF4-FFF2-40B4-BE49-F238E27FC236}">
                <a16:creationId xmlns:a16="http://schemas.microsoft.com/office/drawing/2014/main" id="{DCF85005-F32E-1B8B-DB16-1C100CAABECE}"/>
              </a:ext>
            </a:extLst>
          </p:cNvPr>
          <p:cNvSpPr txBox="1">
            <a:spLocks/>
          </p:cNvSpPr>
          <p:nvPr/>
        </p:nvSpPr>
        <p:spPr>
          <a:xfrm>
            <a:off x="4254569" y="1838505"/>
            <a:ext cx="63486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 Medium"/>
              <a:buNone/>
              <a:defRPr sz="3000" b="1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r>
              <a:rPr lang="en" sz="2800" dirty="0"/>
              <a:t>3)</a:t>
            </a:r>
          </a:p>
        </p:txBody>
      </p:sp>
      <p:sp>
        <p:nvSpPr>
          <p:cNvPr id="2376" name="Google Shape;2340;p38">
            <a:extLst>
              <a:ext uri="{FF2B5EF4-FFF2-40B4-BE49-F238E27FC236}">
                <a16:creationId xmlns:a16="http://schemas.microsoft.com/office/drawing/2014/main" id="{D78A17EB-E7E4-4FF1-A21C-0C5D9C2338CC}"/>
              </a:ext>
            </a:extLst>
          </p:cNvPr>
          <p:cNvSpPr txBox="1">
            <a:spLocks/>
          </p:cNvSpPr>
          <p:nvPr/>
        </p:nvSpPr>
        <p:spPr>
          <a:xfrm>
            <a:off x="4254569" y="3139668"/>
            <a:ext cx="63486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 Medium"/>
              <a:buNone/>
              <a:defRPr sz="3000" b="1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pta Slab"/>
              <a:buNone/>
              <a:defRPr sz="3000" b="0" i="0" u="none" strike="noStrike" cap="none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r>
              <a:rPr lang="en" sz="2800" dirty="0"/>
              <a:t>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C8A89-2E7B-A436-D8A3-FE24A4E2E7E6}"/>
              </a:ext>
            </a:extLst>
          </p:cNvPr>
          <p:cNvSpPr txBox="1"/>
          <p:nvPr/>
        </p:nvSpPr>
        <p:spPr>
          <a:xfrm>
            <a:off x="8082255" y="44805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>
          <a:extLst>
            <a:ext uri="{FF2B5EF4-FFF2-40B4-BE49-F238E27FC236}">
              <a16:creationId xmlns:a16="http://schemas.microsoft.com/office/drawing/2014/main" id="{6A14F116-B45A-ECAD-74C0-6227D038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8">
            <a:extLst>
              <a:ext uri="{FF2B5EF4-FFF2-40B4-BE49-F238E27FC236}">
                <a16:creationId xmlns:a16="http://schemas.microsoft.com/office/drawing/2014/main" id="{545BD36B-95A8-8B27-359F-0E041427DB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9988" y="232820"/>
            <a:ext cx="24930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Вимоги</a:t>
            </a:r>
            <a:endParaRPr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0B96EE-5729-6C10-478C-E8CB403DDD21}"/>
              </a:ext>
            </a:extLst>
          </p:cNvPr>
          <p:cNvSpPr txBox="1"/>
          <p:nvPr/>
        </p:nvSpPr>
        <p:spPr>
          <a:xfrm>
            <a:off x="839361" y="1309520"/>
            <a:ext cx="323652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 err="1">
                <a:solidFill>
                  <a:schemeClr val="tx1"/>
                </a:solidFill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Функціональні</a:t>
            </a:r>
            <a:r>
              <a:rPr lang="ru-RU" b="1" dirty="0">
                <a:solidFill>
                  <a:schemeClr val="tx1"/>
                </a:solidFill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</a:t>
            </a:r>
            <a:r>
              <a:rPr lang="ru-RU" b="1" dirty="0" err="1">
                <a:solidFill>
                  <a:schemeClr val="tx1"/>
                </a:solidFill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вимоги</a:t>
            </a:r>
            <a:r>
              <a:rPr lang="ru-RU" b="1" dirty="0">
                <a:solidFill>
                  <a:schemeClr val="tx1"/>
                </a:solidFill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:</a:t>
            </a:r>
            <a:endParaRPr lang="en-US" b="1" dirty="0">
              <a:solidFill>
                <a:schemeClr val="tx1"/>
              </a:solidFill>
              <a:latin typeface="Cascadia Mono SemiBold" panose="020B0609020000020004" pitchFamily="49" charset="0"/>
              <a:ea typeface="Cambria Math" panose="02040503050406030204" pitchFamily="18" charset="0"/>
              <a:cs typeface="Cascadia Mono SemiBold" panose="020B0609020000020004" pitchFamily="49" charset="0"/>
            </a:endParaRPr>
          </a:p>
          <a:p>
            <a:pPr>
              <a:buNone/>
            </a:pPr>
            <a:endParaRPr lang="ru-RU" dirty="0">
              <a:latin typeface="Cambria Math" panose="02040503050406030204" pitchFamily="18" charset="0"/>
              <a:ea typeface="Cambria Math" panose="02040503050406030204" pitchFamily="18" charset="0"/>
              <a:cs typeface="Roboto" panose="02000000000000000000" pitchFamily="2" charset="0"/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arenR"/>
            </a:pP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Пошук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та перегляд книг і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подій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для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всіх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користувачів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.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arenR"/>
            </a:pP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Особистий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кабінет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з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історією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позичань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для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зареєстрованих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читачів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.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arenR"/>
            </a:pP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Додавання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та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редагування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книг і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заходів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бібліотекарямита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адміністраторами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.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arenR"/>
            </a:pP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Управління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системними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параметрами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адміністраторами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.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Можливість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видалення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користувачів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6189F-A90B-B189-2A72-918BB3A789C2}"/>
              </a:ext>
            </a:extLst>
          </p:cNvPr>
          <p:cNvSpPr txBox="1"/>
          <p:nvPr/>
        </p:nvSpPr>
        <p:spPr>
          <a:xfrm>
            <a:off x="4143983" y="1309520"/>
            <a:ext cx="43859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 err="1">
                <a:solidFill>
                  <a:schemeClr val="tx1"/>
                </a:solidFill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Нефункціональні</a:t>
            </a:r>
            <a:r>
              <a:rPr lang="ru-RU" b="1" dirty="0">
                <a:solidFill>
                  <a:schemeClr val="tx1"/>
                </a:solidFill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 </a:t>
            </a:r>
            <a:r>
              <a:rPr lang="ru-RU" b="1" dirty="0" err="1">
                <a:solidFill>
                  <a:schemeClr val="tx1"/>
                </a:solidFill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вимоги</a:t>
            </a:r>
            <a:r>
              <a:rPr lang="ru-RU" b="1" dirty="0">
                <a:solidFill>
                  <a:schemeClr val="tx1"/>
                </a:solidFill>
                <a:latin typeface="Cascadia Mono SemiBold" panose="020B0609020000020004" pitchFamily="49" charset="0"/>
                <a:ea typeface="Cambria Math" panose="02040503050406030204" pitchFamily="18" charset="0"/>
                <a:cs typeface="Cascadia Mono SemiBold" panose="020B0609020000020004" pitchFamily="49" charset="0"/>
              </a:rPr>
              <a:t>:</a:t>
            </a:r>
            <a:endParaRPr lang="en-US" b="1" dirty="0">
              <a:solidFill>
                <a:schemeClr val="tx1"/>
              </a:solidFill>
              <a:latin typeface="Cascadia Mono SemiBold" panose="020B0609020000020004" pitchFamily="49" charset="0"/>
              <a:ea typeface="Cambria Math" panose="02040503050406030204" pitchFamily="18" charset="0"/>
              <a:cs typeface="Cascadia Mono SemiBold" panose="020B0609020000020004" pitchFamily="49" charset="0"/>
            </a:endParaRPr>
          </a:p>
          <a:p>
            <a:pPr>
              <a:buNone/>
            </a:pPr>
            <a:endParaRPr lang="ru-R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arenR"/>
            </a:pP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Простий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та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зрозумілий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інтерфейс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для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зручного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користування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arenR"/>
            </a:pP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Безпечна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аутентифікація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через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JWT.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arenR"/>
            </a:pP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Збереження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даних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у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PostgreSQL.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arenR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REST API 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для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взаємодії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між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фронтендом і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бекендом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arenR"/>
            </a:pP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Підтримка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розмежування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прав доступу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залежно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від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ролі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A8DA1-414F-A7A1-36DC-FCD35B7A8672}"/>
              </a:ext>
            </a:extLst>
          </p:cNvPr>
          <p:cNvSpPr txBox="1"/>
          <p:nvPr/>
        </p:nvSpPr>
        <p:spPr>
          <a:xfrm>
            <a:off x="8082255" y="44805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153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диаграмма, текст, рисунок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B5D2E14-F956-A8A3-AD23-E346837A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14" y="1393062"/>
            <a:ext cx="3436458" cy="2720682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диаграмма, рисунок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D463B9-4473-FE25-8538-9DFB015CE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937" y="1444749"/>
            <a:ext cx="3777286" cy="2668995"/>
          </a:xfrm>
          <a:prstGeom prst="rect">
            <a:avLst/>
          </a:prstGeom>
        </p:spPr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118FB1E7-5A6E-E014-5912-5F740A6DB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2933" y="326283"/>
            <a:ext cx="5788605" cy="469169"/>
          </a:xfrm>
        </p:spPr>
        <p:txBody>
          <a:bodyPr/>
          <a:lstStyle/>
          <a:p>
            <a:r>
              <a:rPr lang="uk-UA" sz="3200" dirty="0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Діаграми </a:t>
            </a:r>
            <a:r>
              <a:rPr lang="uk-UA" sz="3200" dirty="0" err="1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прецендентів</a:t>
            </a:r>
            <a:endParaRPr lang="ru-RU" sz="3200"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Заголовок 13">
            <a:extLst>
              <a:ext uri="{FF2B5EF4-FFF2-40B4-BE49-F238E27FC236}">
                <a16:creationId xmlns:a16="http://schemas.microsoft.com/office/drawing/2014/main" id="{2C636083-442B-33CB-9F8D-33027727D0A7}"/>
              </a:ext>
            </a:extLst>
          </p:cNvPr>
          <p:cNvSpPr txBox="1">
            <a:spLocks/>
          </p:cNvSpPr>
          <p:nvPr/>
        </p:nvSpPr>
        <p:spPr>
          <a:xfrm>
            <a:off x="1972155" y="983056"/>
            <a:ext cx="5788605" cy="46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 Medium"/>
              <a:buNone/>
              <a:defRPr sz="5000" b="0" i="0" u="none" strike="noStrike" cap="none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r>
              <a:rPr lang="ru-RU" sz="20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Читач</a:t>
            </a:r>
            <a:endParaRPr lang="ru-RU" sz="2000" dirty="0">
              <a:solidFill>
                <a:schemeClr val="tx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" name="Заголовок 13">
            <a:extLst>
              <a:ext uri="{FF2B5EF4-FFF2-40B4-BE49-F238E27FC236}">
                <a16:creationId xmlns:a16="http://schemas.microsoft.com/office/drawing/2014/main" id="{5CB02E66-89A0-F149-234A-9241361F8C85}"/>
              </a:ext>
            </a:extLst>
          </p:cNvPr>
          <p:cNvSpPr txBox="1">
            <a:spLocks/>
          </p:cNvSpPr>
          <p:nvPr/>
        </p:nvSpPr>
        <p:spPr>
          <a:xfrm>
            <a:off x="5452855" y="1168274"/>
            <a:ext cx="1919449" cy="28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 Medium"/>
              <a:buNone/>
              <a:defRPr sz="5000" b="0" i="0" u="none" strike="noStrike" cap="none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epta Slab"/>
              <a:buNone/>
              <a:defRPr sz="5200" b="0" i="0" u="none" strike="noStrike" cap="none">
                <a:solidFill>
                  <a:srgbClr val="191919"/>
                </a:solidFill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r>
              <a:rPr lang="uk-UA" sz="20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Бібліотекар</a:t>
            </a:r>
            <a:endParaRPr lang="ru-RU" sz="2000" dirty="0">
              <a:solidFill>
                <a:schemeClr val="tx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pSp>
        <p:nvGrpSpPr>
          <p:cNvPr id="29" name="Google Shape;3040;p48">
            <a:extLst>
              <a:ext uri="{FF2B5EF4-FFF2-40B4-BE49-F238E27FC236}">
                <a16:creationId xmlns:a16="http://schemas.microsoft.com/office/drawing/2014/main" id="{F7E11219-81B6-DAD0-368B-4AF5076250B7}"/>
              </a:ext>
            </a:extLst>
          </p:cNvPr>
          <p:cNvGrpSpPr/>
          <p:nvPr/>
        </p:nvGrpSpPr>
        <p:grpSpPr>
          <a:xfrm>
            <a:off x="8497911" y="2687236"/>
            <a:ext cx="2100350" cy="2233078"/>
            <a:chOff x="5937753" y="2080716"/>
            <a:chExt cx="2584541" cy="2747867"/>
          </a:xfrm>
        </p:grpSpPr>
        <p:sp>
          <p:nvSpPr>
            <p:cNvPr id="30" name="Google Shape;3041;p48">
              <a:extLst>
                <a:ext uri="{FF2B5EF4-FFF2-40B4-BE49-F238E27FC236}">
                  <a16:creationId xmlns:a16="http://schemas.microsoft.com/office/drawing/2014/main" id="{835E291D-1F01-DBC2-C6F7-1EB5A4656C5B}"/>
                </a:ext>
              </a:extLst>
            </p:cNvPr>
            <p:cNvSpPr/>
            <p:nvPr/>
          </p:nvSpPr>
          <p:spPr>
            <a:xfrm rot="1827462">
              <a:off x="7838130" y="2112924"/>
              <a:ext cx="430973" cy="1116295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042;p48">
              <a:extLst>
                <a:ext uri="{FF2B5EF4-FFF2-40B4-BE49-F238E27FC236}">
                  <a16:creationId xmlns:a16="http://schemas.microsoft.com/office/drawing/2014/main" id="{0DA5EB18-FB05-B1DE-E16D-7D392365A286}"/>
                </a:ext>
              </a:extLst>
            </p:cNvPr>
            <p:cNvGrpSpPr/>
            <p:nvPr/>
          </p:nvGrpSpPr>
          <p:grpSpPr>
            <a:xfrm rot="-5400000">
              <a:off x="6896308" y="2665835"/>
              <a:ext cx="543920" cy="2461031"/>
              <a:chOff x="3416200" y="1908925"/>
              <a:chExt cx="291975" cy="1321075"/>
            </a:xfrm>
          </p:grpSpPr>
          <p:sp>
            <p:nvSpPr>
              <p:cNvPr id="52" name="Google Shape;3043;p48">
                <a:extLst>
                  <a:ext uri="{FF2B5EF4-FFF2-40B4-BE49-F238E27FC236}">
                    <a16:creationId xmlns:a16="http://schemas.microsoft.com/office/drawing/2014/main" id="{926ACCDD-EC69-8D30-582A-7EE3BD49FA37}"/>
                  </a:ext>
                </a:extLst>
              </p:cNvPr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044;p48">
                <a:extLst>
                  <a:ext uri="{FF2B5EF4-FFF2-40B4-BE49-F238E27FC236}">
                    <a16:creationId xmlns:a16="http://schemas.microsoft.com/office/drawing/2014/main" id="{231DEE2F-DDB7-FE23-E1CF-AD9C43853ADD}"/>
                  </a:ext>
                </a:extLst>
              </p:cNvPr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045;p48">
                <a:extLst>
                  <a:ext uri="{FF2B5EF4-FFF2-40B4-BE49-F238E27FC236}">
                    <a16:creationId xmlns:a16="http://schemas.microsoft.com/office/drawing/2014/main" id="{5A164C56-7FBF-C35A-3C04-CD6BFCBD526B}"/>
                  </a:ext>
                </a:extLst>
              </p:cNvPr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46;p48">
                <a:extLst>
                  <a:ext uri="{FF2B5EF4-FFF2-40B4-BE49-F238E27FC236}">
                    <a16:creationId xmlns:a16="http://schemas.microsoft.com/office/drawing/2014/main" id="{12BACAB4-0A42-FEFE-15BD-ABFD4966C0C4}"/>
                  </a:ext>
                </a:extLst>
              </p:cNvPr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047;p48">
                <a:extLst>
                  <a:ext uri="{FF2B5EF4-FFF2-40B4-BE49-F238E27FC236}">
                    <a16:creationId xmlns:a16="http://schemas.microsoft.com/office/drawing/2014/main" id="{A5D683E9-5DDB-07E3-2628-BFAAA6A7235A}"/>
                  </a:ext>
                </a:extLst>
              </p:cNvPr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48;p48">
                <a:extLst>
                  <a:ext uri="{FF2B5EF4-FFF2-40B4-BE49-F238E27FC236}">
                    <a16:creationId xmlns:a16="http://schemas.microsoft.com/office/drawing/2014/main" id="{F3C98CDF-E887-7426-D842-334A43008A9D}"/>
                  </a:ext>
                </a:extLst>
              </p:cNvPr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49;p48">
                <a:extLst>
                  <a:ext uri="{FF2B5EF4-FFF2-40B4-BE49-F238E27FC236}">
                    <a16:creationId xmlns:a16="http://schemas.microsoft.com/office/drawing/2014/main" id="{8EE1A3B2-A555-D2B6-8F4E-6E50F5F51D15}"/>
                  </a:ext>
                </a:extLst>
              </p:cNvPr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50;p48">
                <a:extLst>
                  <a:ext uri="{FF2B5EF4-FFF2-40B4-BE49-F238E27FC236}">
                    <a16:creationId xmlns:a16="http://schemas.microsoft.com/office/drawing/2014/main" id="{B2E755A9-163C-FD72-AC0D-7E9CB36E1489}"/>
                  </a:ext>
                </a:extLst>
              </p:cNvPr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51;p48">
                <a:extLst>
                  <a:ext uri="{FF2B5EF4-FFF2-40B4-BE49-F238E27FC236}">
                    <a16:creationId xmlns:a16="http://schemas.microsoft.com/office/drawing/2014/main" id="{8BB2FDD9-4E77-21C8-812B-F0746B0F719F}"/>
                  </a:ext>
                </a:extLst>
              </p:cNvPr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52;p48">
                <a:extLst>
                  <a:ext uri="{FF2B5EF4-FFF2-40B4-BE49-F238E27FC236}">
                    <a16:creationId xmlns:a16="http://schemas.microsoft.com/office/drawing/2014/main" id="{A8EFADEE-D39C-028B-0C07-3DD96F6B30CD}"/>
                  </a:ext>
                </a:extLst>
              </p:cNvPr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53;p48">
                <a:extLst>
                  <a:ext uri="{FF2B5EF4-FFF2-40B4-BE49-F238E27FC236}">
                    <a16:creationId xmlns:a16="http://schemas.microsoft.com/office/drawing/2014/main" id="{A74CB94D-42B5-41D1-0B71-332447B83666}"/>
                  </a:ext>
                </a:extLst>
              </p:cNvPr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054;p48">
                <a:extLst>
                  <a:ext uri="{FF2B5EF4-FFF2-40B4-BE49-F238E27FC236}">
                    <a16:creationId xmlns:a16="http://schemas.microsoft.com/office/drawing/2014/main" id="{84F8F7F0-5006-7977-7669-02B5B99A167F}"/>
                  </a:ext>
                </a:extLst>
              </p:cNvPr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55;p48">
                <a:extLst>
                  <a:ext uri="{FF2B5EF4-FFF2-40B4-BE49-F238E27FC236}">
                    <a16:creationId xmlns:a16="http://schemas.microsoft.com/office/drawing/2014/main" id="{1B82421F-9B92-C0F1-2E5A-D097455333D4}"/>
                  </a:ext>
                </a:extLst>
              </p:cNvPr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056;p48">
              <a:extLst>
                <a:ext uri="{FF2B5EF4-FFF2-40B4-BE49-F238E27FC236}">
                  <a16:creationId xmlns:a16="http://schemas.microsoft.com/office/drawing/2014/main" id="{50B4F987-A6F7-14AC-2818-CC8D2AB69022}"/>
                </a:ext>
              </a:extLst>
            </p:cNvPr>
            <p:cNvGrpSpPr/>
            <p:nvPr/>
          </p:nvGrpSpPr>
          <p:grpSpPr>
            <a:xfrm>
              <a:off x="6154034" y="4168291"/>
              <a:ext cx="2244746" cy="660292"/>
              <a:chOff x="5131550" y="1719550"/>
              <a:chExt cx="999575" cy="294025"/>
            </a:xfrm>
          </p:grpSpPr>
          <p:sp>
            <p:nvSpPr>
              <p:cNvPr id="47" name="Google Shape;3057;p48">
                <a:extLst>
                  <a:ext uri="{FF2B5EF4-FFF2-40B4-BE49-F238E27FC236}">
                    <a16:creationId xmlns:a16="http://schemas.microsoft.com/office/drawing/2014/main" id="{53026150-C4EA-8F8D-B49A-09EB1898F8AB}"/>
                  </a:ext>
                </a:extLst>
              </p:cNvPr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58;p48">
                <a:extLst>
                  <a:ext uri="{FF2B5EF4-FFF2-40B4-BE49-F238E27FC236}">
                    <a16:creationId xmlns:a16="http://schemas.microsoft.com/office/drawing/2014/main" id="{7AA5CC3B-245E-352B-4FD8-DAE4F67787FB}"/>
                  </a:ext>
                </a:extLst>
              </p:cNvPr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59;p48">
                <a:extLst>
                  <a:ext uri="{FF2B5EF4-FFF2-40B4-BE49-F238E27FC236}">
                    <a16:creationId xmlns:a16="http://schemas.microsoft.com/office/drawing/2014/main" id="{13FC37D7-2854-E193-7CF2-B2B34B122782}"/>
                  </a:ext>
                </a:extLst>
              </p:cNvPr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60;p48">
                <a:extLst>
                  <a:ext uri="{FF2B5EF4-FFF2-40B4-BE49-F238E27FC236}">
                    <a16:creationId xmlns:a16="http://schemas.microsoft.com/office/drawing/2014/main" id="{E2A11F0F-562D-F7D3-33B7-582B5DB6A80F}"/>
                  </a:ext>
                </a:extLst>
              </p:cNvPr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61;p48">
                <a:extLst>
                  <a:ext uri="{FF2B5EF4-FFF2-40B4-BE49-F238E27FC236}">
                    <a16:creationId xmlns:a16="http://schemas.microsoft.com/office/drawing/2014/main" id="{8FAD0ED7-5914-A05B-10E6-76378D5A8B90}"/>
                  </a:ext>
                </a:extLst>
              </p:cNvPr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062;p48">
              <a:extLst>
                <a:ext uri="{FF2B5EF4-FFF2-40B4-BE49-F238E27FC236}">
                  <a16:creationId xmlns:a16="http://schemas.microsoft.com/office/drawing/2014/main" id="{0FFE1370-BBB3-667C-31EF-45788C2E5C3C}"/>
                </a:ext>
              </a:extLst>
            </p:cNvPr>
            <p:cNvGrpSpPr/>
            <p:nvPr/>
          </p:nvGrpSpPr>
          <p:grpSpPr>
            <a:xfrm>
              <a:off x="6028034" y="3335721"/>
              <a:ext cx="2013326" cy="288685"/>
              <a:chOff x="6919063" y="1049075"/>
              <a:chExt cx="896525" cy="128550"/>
            </a:xfrm>
          </p:grpSpPr>
          <p:sp>
            <p:nvSpPr>
              <p:cNvPr id="40" name="Google Shape;3063;p48">
                <a:extLst>
                  <a:ext uri="{FF2B5EF4-FFF2-40B4-BE49-F238E27FC236}">
                    <a16:creationId xmlns:a16="http://schemas.microsoft.com/office/drawing/2014/main" id="{B0593EDB-72D1-1629-397F-A6426AC40AB6}"/>
                  </a:ext>
                </a:extLst>
              </p:cNvPr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064;p48">
                <a:extLst>
                  <a:ext uri="{FF2B5EF4-FFF2-40B4-BE49-F238E27FC236}">
                    <a16:creationId xmlns:a16="http://schemas.microsoft.com/office/drawing/2014/main" id="{30793945-4099-E9AA-190C-35FB4C89AA18}"/>
                  </a:ext>
                </a:extLst>
              </p:cNvPr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65;p48">
                <a:extLst>
                  <a:ext uri="{FF2B5EF4-FFF2-40B4-BE49-F238E27FC236}">
                    <a16:creationId xmlns:a16="http://schemas.microsoft.com/office/drawing/2014/main" id="{84723EA4-EC96-5A73-A4A9-6C6E071BEDC4}"/>
                  </a:ext>
                </a:extLst>
              </p:cNvPr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66;p48">
                <a:extLst>
                  <a:ext uri="{FF2B5EF4-FFF2-40B4-BE49-F238E27FC236}">
                    <a16:creationId xmlns:a16="http://schemas.microsoft.com/office/drawing/2014/main" id="{A5221068-1F96-D6DE-CC82-F4F72C75CDCA}"/>
                  </a:ext>
                </a:extLst>
              </p:cNvPr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67;p48">
                <a:extLst>
                  <a:ext uri="{FF2B5EF4-FFF2-40B4-BE49-F238E27FC236}">
                    <a16:creationId xmlns:a16="http://schemas.microsoft.com/office/drawing/2014/main" id="{3700EBF6-AB9F-CAAD-A60A-66FB57068B10}"/>
                  </a:ext>
                </a:extLst>
              </p:cNvPr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068;p48">
                <a:extLst>
                  <a:ext uri="{FF2B5EF4-FFF2-40B4-BE49-F238E27FC236}">
                    <a16:creationId xmlns:a16="http://schemas.microsoft.com/office/drawing/2014/main" id="{9886C02F-CD6F-861E-35A2-0EE7F30EA3A7}"/>
                  </a:ext>
                </a:extLst>
              </p:cNvPr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069;p48">
                <a:extLst>
                  <a:ext uri="{FF2B5EF4-FFF2-40B4-BE49-F238E27FC236}">
                    <a16:creationId xmlns:a16="http://schemas.microsoft.com/office/drawing/2014/main" id="{5300ABD0-55D1-8FA6-4A79-58EC50DF9850}"/>
                  </a:ext>
                </a:extLst>
              </p:cNvPr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3070;p48">
              <a:extLst>
                <a:ext uri="{FF2B5EF4-FFF2-40B4-BE49-F238E27FC236}">
                  <a16:creationId xmlns:a16="http://schemas.microsoft.com/office/drawing/2014/main" id="{B72DB056-6279-2958-8CC8-CE8B492A2D2B}"/>
                </a:ext>
              </a:extLst>
            </p:cNvPr>
            <p:cNvGrpSpPr/>
            <p:nvPr/>
          </p:nvGrpSpPr>
          <p:grpSpPr>
            <a:xfrm flipH="1">
              <a:off x="6154018" y="2957333"/>
              <a:ext cx="1963384" cy="378392"/>
              <a:chOff x="6962375" y="1840000"/>
              <a:chExt cx="876550" cy="168925"/>
            </a:xfrm>
          </p:grpSpPr>
          <p:sp>
            <p:nvSpPr>
              <p:cNvPr id="35" name="Google Shape;3071;p48">
                <a:extLst>
                  <a:ext uri="{FF2B5EF4-FFF2-40B4-BE49-F238E27FC236}">
                    <a16:creationId xmlns:a16="http://schemas.microsoft.com/office/drawing/2014/main" id="{09EC7850-38E5-E98E-E533-D14F023FA891}"/>
                  </a:ext>
                </a:extLst>
              </p:cNvPr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72;p48">
                <a:extLst>
                  <a:ext uri="{FF2B5EF4-FFF2-40B4-BE49-F238E27FC236}">
                    <a16:creationId xmlns:a16="http://schemas.microsoft.com/office/drawing/2014/main" id="{0F20A692-C1BE-77AE-A8BB-3E11AC94799F}"/>
                  </a:ext>
                </a:extLst>
              </p:cNvPr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73;p48">
                <a:extLst>
                  <a:ext uri="{FF2B5EF4-FFF2-40B4-BE49-F238E27FC236}">
                    <a16:creationId xmlns:a16="http://schemas.microsoft.com/office/drawing/2014/main" id="{8D50B3DD-43CD-90C3-0A74-8C9270D3B0EE}"/>
                  </a:ext>
                </a:extLst>
              </p:cNvPr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74;p48">
                <a:extLst>
                  <a:ext uri="{FF2B5EF4-FFF2-40B4-BE49-F238E27FC236}">
                    <a16:creationId xmlns:a16="http://schemas.microsoft.com/office/drawing/2014/main" id="{1779E250-5907-DE92-7D08-CBE1FA84B801}"/>
                  </a:ext>
                </a:extLst>
              </p:cNvPr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75;p48">
                <a:extLst>
                  <a:ext uri="{FF2B5EF4-FFF2-40B4-BE49-F238E27FC236}">
                    <a16:creationId xmlns:a16="http://schemas.microsoft.com/office/drawing/2014/main" id="{57C1E596-09D9-BE08-2C7E-0E493C5D8BF9}"/>
                  </a:ext>
                </a:extLst>
              </p:cNvPr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" name="Google Shape;3040;p48">
            <a:extLst>
              <a:ext uri="{FF2B5EF4-FFF2-40B4-BE49-F238E27FC236}">
                <a16:creationId xmlns:a16="http://schemas.microsoft.com/office/drawing/2014/main" id="{C20F3758-E0AC-2F7D-F37A-0CD2B0449357}"/>
              </a:ext>
            </a:extLst>
          </p:cNvPr>
          <p:cNvGrpSpPr/>
          <p:nvPr/>
        </p:nvGrpSpPr>
        <p:grpSpPr>
          <a:xfrm>
            <a:off x="-2038683" y="2126776"/>
            <a:ext cx="2584541" cy="2747867"/>
            <a:chOff x="5937753" y="2080716"/>
            <a:chExt cx="2584541" cy="2747867"/>
          </a:xfrm>
        </p:grpSpPr>
        <p:sp>
          <p:nvSpPr>
            <p:cNvPr id="66" name="Google Shape;3041;p48">
              <a:extLst>
                <a:ext uri="{FF2B5EF4-FFF2-40B4-BE49-F238E27FC236}">
                  <a16:creationId xmlns:a16="http://schemas.microsoft.com/office/drawing/2014/main" id="{2FA17875-1038-A479-3CF7-23FEA0B6C5E8}"/>
                </a:ext>
              </a:extLst>
            </p:cNvPr>
            <p:cNvSpPr/>
            <p:nvPr/>
          </p:nvSpPr>
          <p:spPr>
            <a:xfrm rot="1827462">
              <a:off x="7838130" y="2112924"/>
              <a:ext cx="430973" cy="1116295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3042;p48">
              <a:extLst>
                <a:ext uri="{FF2B5EF4-FFF2-40B4-BE49-F238E27FC236}">
                  <a16:creationId xmlns:a16="http://schemas.microsoft.com/office/drawing/2014/main" id="{4B0CA8FD-7661-0D98-42E0-16B3BDAA62CB}"/>
                </a:ext>
              </a:extLst>
            </p:cNvPr>
            <p:cNvGrpSpPr/>
            <p:nvPr/>
          </p:nvGrpSpPr>
          <p:grpSpPr>
            <a:xfrm rot="-5400000">
              <a:off x="6896308" y="2665835"/>
              <a:ext cx="543920" cy="2461031"/>
              <a:chOff x="3416200" y="1908925"/>
              <a:chExt cx="291975" cy="1321075"/>
            </a:xfrm>
          </p:grpSpPr>
          <p:sp>
            <p:nvSpPr>
              <p:cNvPr id="88" name="Google Shape;3043;p48">
                <a:extLst>
                  <a:ext uri="{FF2B5EF4-FFF2-40B4-BE49-F238E27FC236}">
                    <a16:creationId xmlns:a16="http://schemas.microsoft.com/office/drawing/2014/main" id="{FEA95A09-EFCD-C406-41FD-2AF6E59BBA9C}"/>
                  </a:ext>
                </a:extLst>
              </p:cNvPr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44;p48">
                <a:extLst>
                  <a:ext uri="{FF2B5EF4-FFF2-40B4-BE49-F238E27FC236}">
                    <a16:creationId xmlns:a16="http://schemas.microsoft.com/office/drawing/2014/main" id="{A44E96DE-7430-2C24-E204-B03096E5B63E}"/>
                  </a:ext>
                </a:extLst>
              </p:cNvPr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045;p48">
                <a:extLst>
                  <a:ext uri="{FF2B5EF4-FFF2-40B4-BE49-F238E27FC236}">
                    <a16:creationId xmlns:a16="http://schemas.microsoft.com/office/drawing/2014/main" id="{3A087F02-EF31-2D59-4B8E-EB45D6407EED}"/>
                  </a:ext>
                </a:extLst>
              </p:cNvPr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46;p48">
                <a:extLst>
                  <a:ext uri="{FF2B5EF4-FFF2-40B4-BE49-F238E27FC236}">
                    <a16:creationId xmlns:a16="http://schemas.microsoft.com/office/drawing/2014/main" id="{BB8D2F1E-2DE1-981A-257E-E4E63F1FCB00}"/>
                  </a:ext>
                </a:extLst>
              </p:cNvPr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047;p48">
                <a:extLst>
                  <a:ext uri="{FF2B5EF4-FFF2-40B4-BE49-F238E27FC236}">
                    <a16:creationId xmlns:a16="http://schemas.microsoft.com/office/drawing/2014/main" id="{21A9DFD0-41FA-90DF-800A-6F493576093E}"/>
                  </a:ext>
                </a:extLst>
              </p:cNvPr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48;p48">
                <a:extLst>
                  <a:ext uri="{FF2B5EF4-FFF2-40B4-BE49-F238E27FC236}">
                    <a16:creationId xmlns:a16="http://schemas.microsoft.com/office/drawing/2014/main" id="{1DB785A1-A6D5-0DE7-0013-0D17E674480A}"/>
                  </a:ext>
                </a:extLst>
              </p:cNvPr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049;p48">
                <a:extLst>
                  <a:ext uri="{FF2B5EF4-FFF2-40B4-BE49-F238E27FC236}">
                    <a16:creationId xmlns:a16="http://schemas.microsoft.com/office/drawing/2014/main" id="{0ADFC0C4-F234-2198-210E-EBAF0F048A0E}"/>
                  </a:ext>
                </a:extLst>
              </p:cNvPr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050;p48">
                <a:extLst>
                  <a:ext uri="{FF2B5EF4-FFF2-40B4-BE49-F238E27FC236}">
                    <a16:creationId xmlns:a16="http://schemas.microsoft.com/office/drawing/2014/main" id="{E6438EB3-A4A8-2004-CC83-9527ED83B50D}"/>
                  </a:ext>
                </a:extLst>
              </p:cNvPr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051;p48">
                <a:extLst>
                  <a:ext uri="{FF2B5EF4-FFF2-40B4-BE49-F238E27FC236}">
                    <a16:creationId xmlns:a16="http://schemas.microsoft.com/office/drawing/2014/main" id="{C1642E53-21F2-416E-AF89-54D189C2C7AF}"/>
                  </a:ext>
                </a:extLst>
              </p:cNvPr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052;p48">
                <a:extLst>
                  <a:ext uri="{FF2B5EF4-FFF2-40B4-BE49-F238E27FC236}">
                    <a16:creationId xmlns:a16="http://schemas.microsoft.com/office/drawing/2014/main" id="{9CB79E84-77F7-0769-9357-6700D0407EA3}"/>
                  </a:ext>
                </a:extLst>
              </p:cNvPr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053;p48">
                <a:extLst>
                  <a:ext uri="{FF2B5EF4-FFF2-40B4-BE49-F238E27FC236}">
                    <a16:creationId xmlns:a16="http://schemas.microsoft.com/office/drawing/2014/main" id="{DAB695FF-76AD-DEFE-2345-1DC6517D6CB4}"/>
                  </a:ext>
                </a:extLst>
              </p:cNvPr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054;p48">
                <a:extLst>
                  <a:ext uri="{FF2B5EF4-FFF2-40B4-BE49-F238E27FC236}">
                    <a16:creationId xmlns:a16="http://schemas.microsoft.com/office/drawing/2014/main" id="{80BF73E2-4930-1B4B-A811-F2B9E3AA4D06}"/>
                  </a:ext>
                </a:extLst>
              </p:cNvPr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055;p48">
                <a:extLst>
                  <a:ext uri="{FF2B5EF4-FFF2-40B4-BE49-F238E27FC236}">
                    <a16:creationId xmlns:a16="http://schemas.microsoft.com/office/drawing/2014/main" id="{E9583B81-1C68-F0B1-0429-E5DAD76B664B}"/>
                  </a:ext>
                </a:extLst>
              </p:cNvPr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3056;p48">
              <a:extLst>
                <a:ext uri="{FF2B5EF4-FFF2-40B4-BE49-F238E27FC236}">
                  <a16:creationId xmlns:a16="http://schemas.microsoft.com/office/drawing/2014/main" id="{BBD70C99-F71E-1E26-C34D-7D418362CB18}"/>
                </a:ext>
              </a:extLst>
            </p:cNvPr>
            <p:cNvGrpSpPr/>
            <p:nvPr/>
          </p:nvGrpSpPr>
          <p:grpSpPr>
            <a:xfrm>
              <a:off x="6154034" y="4168291"/>
              <a:ext cx="2244746" cy="660292"/>
              <a:chOff x="5131550" y="1719550"/>
              <a:chExt cx="999575" cy="294025"/>
            </a:xfrm>
          </p:grpSpPr>
          <p:sp>
            <p:nvSpPr>
              <p:cNvPr id="83" name="Google Shape;3057;p48">
                <a:extLst>
                  <a:ext uri="{FF2B5EF4-FFF2-40B4-BE49-F238E27FC236}">
                    <a16:creationId xmlns:a16="http://schemas.microsoft.com/office/drawing/2014/main" id="{D07DA04A-E63E-FEC6-9671-20EF08AE75D6}"/>
                  </a:ext>
                </a:extLst>
              </p:cNvPr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058;p48">
                <a:extLst>
                  <a:ext uri="{FF2B5EF4-FFF2-40B4-BE49-F238E27FC236}">
                    <a16:creationId xmlns:a16="http://schemas.microsoft.com/office/drawing/2014/main" id="{454A9382-A210-55C3-6CC5-1FA21116E863}"/>
                  </a:ext>
                </a:extLst>
              </p:cNvPr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059;p48">
                <a:extLst>
                  <a:ext uri="{FF2B5EF4-FFF2-40B4-BE49-F238E27FC236}">
                    <a16:creationId xmlns:a16="http://schemas.microsoft.com/office/drawing/2014/main" id="{C9756910-5144-446F-2703-417BE6883E31}"/>
                  </a:ext>
                </a:extLst>
              </p:cNvPr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060;p48">
                <a:extLst>
                  <a:ext uri="{FF2B5EF4-FFF2-40B4-BE49-F238E27FC236}">
                    <a16:creationId xmlns:a16="http://schemas.microsoft.com/office/drawing/2014/main" id="{32040899-738B-CE74-2BCE-6AF1FB79833F}"/>
                  </a:ext>
                </a:extLst>
              </p:cNvPr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061;p48">
                <a:extLst>
                  <a:ext uri="{FF2B5EF4-FFF2-40B4-BE49-F238E27FC236}">
                    <a16:creationId xmlns:a16="http://schemas.microsoft.com/office/drawing/2014/main" id="{775FFC6B-5E52-8EB9-2B2F-A0E64F7D4AB8}"/>
                  </a:ext>
                </a:extLst>
              </p:cNvPr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3062;p48">
              <a:extLst>
                <a:ext uri="{FF2B5EF4-FFF2-40B4-BE49-F238E27FC236}">
                  <a16:creationId xmlns:a16="http://schemas.microsoft.com/office/drawing/2014/main" id="{4D63349F-3A61-3A34-7F82-26537B8DC584}"/>
                </a:ext>
              </a:extLst>
            </p:cNvPr>
            <p:cNvGrpSpPr/>
            <p:nvPr/>
          </p:nvGrpSpPr>
          <p:grpSpPr>
            <a:xfrm>
              <a:off x="6028034" y="3335721"/>
              <a:ext cx="2013326" cy="288685"/>
              <a:chOff x="6919063" y="1049075"/>
              <a:chExt cx="896525" cy="128550"/>
            </a:xfrm>
          </p:grpSpPr>
          <p:sp>
            <p:nvSpPr>
              <p:cNvPr id="76" name="Google Shape;3063;p48">
                <a:extLst>
                  <a:ext uri="{FF2B5EF4-FFF2-40B4-BE49-F238E27FC236}">
                    <a16:creationId xmlns:a16="http://schemas.microsoft.com/office/drawing/2014/main" id="{784C00F2-21BA-4A21-D0FE-C67CECE1F7B1}"/>
                  </a:ext>
                </a:extLst>
              </p:cNvPr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064;p48">
                <a:extLst>
                  <a:ext uri="{FF2B5EF4-FFF2-40B4-BE49-F238E27FC236}">
                    <a16:creationId xmlns:a16="http://schemas.microsoft.com/office/drawing/2014/main" id="{F2925B2B-2C45-2D54-7B29-ABD5C4BCF111}"/>
                  </a:ext>
                </a:extLst>
              </p:cNvPr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065;p48">
                <a:extLst>
                  <a:ext uri="{FF2B5EF4-FFF2-40B4-BE49-F238E27FC236}">
                    <a16:creationId xmlns:a16="http://schemas.microsoft.com/office/drawing/2014/main" id="{7335A6D3-63A4-0FD9-D54F-B81C838E753F}"/>
                  </a:ext>
                </a:extLst>
              </p:cNvPr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066;p48">
                <a:extLst>
                  <a:ext uri="{FF2B5EF4-FFF2-40B4-BE49-F238E27FC236}">
                    <a16:creationId xmlns:a16="http://schemas.microsoft.com/office/drawing/2014/main" id="{A7260EA0-2FB7-0D80-5398-BDAD867C18C3}"/>
                  </a:ext>
                </a:extLst>
              </p:cNvPr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067;p48">
                <a:extLst>
                  <a:ext uri="{FF2B5EF4-FFF2-40B4-BE49-F238E27FC236}">
                    <a16:creationId xmlns:a16="http://schemas.microsoft.com/office/drawing/2014/main" id="{CC729DD2-8E54-5260-46D6-F2BABA5B371D}"/>
                  </a:ext>
                </a:extLst>
              </p:cNvPr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068;p48">
                <a:extLst>
                  <a:ext uri="{FF2B5EF4-FFF2-40B4-BE49-F238E27FC236}">
                    <a16:creationId xmlns:a16="http://schemas.microsoft.com/office/drawing/2014/main" id="{751ACF78-4AEA-04FE-491E-A64B8373F69D}"/>
                  </a:ext>
                </a:extLst>
              </p:cNvPr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069;p48">
                <a:extLst>
                  <a:ext uri="{FF2B5EF4-FFF2-40B4-BE49-F238E27FC236}">
                    <a16:creationId xmlns:a16="http://schemas.microsoft.com/office/drawing/2014/main" id="{B3D16266-223B-C2F2-7568-66C1A795868D}"/>
                  </a:ext>
                </a:extLst>
              </p:cNvPr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3070;p48">
              <a:extLst>
                <a:ext uri="{FF2B5EF4-FFF2-40B4-BE49-F238E27FC236}">
                  <a16:creationId xmlns:a16="http://schemas.microsoft.com/office/drawing/2014/main" id="{93B098B3-2148-6FB9-ECB8-48FD635383B4}"/>
                </a:ext>
              </a:extLst>
            </p:cNvPr>
            <p:cNvGrpSpPr/>
            <p:nvPr/>
          </p:nvGrpSpPr>
          <p:grpSpPr>
            <a:xfrm flipH="1">
              <a:off x="6154018" y="2957333"/>
              <a:ext cx="1963384" cy="378392"/>
              <a:chOff x="6962375" y="1840000"/>
              <a:chExt cx="876550" cy="168925"/>
            </a:xfrm>
          </p:grpSpPr>
          <p:sp>
            <p:nvSpPr>
              <p:cNvPr id="71" name="Google Shape;3071;p48">
                <a:extLst>
                  <a:ext uri="{FF2B5EF4-FFF2-40B4-BE49-F238E27FC236}">
                    <a16:creationId xmlns:a16="http://schemas.microsoft.com/office/drawing/2014/main" id="{307A99B7-7869-5E57-04A8-C22785CB3F79}"/>
                  </a:ext>
                </a:extLst>
              </p:cNvPr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072;p48">
                <a:extLst>
                  <a:ext uri="{FF2B5EF4-FFF2-40B4-BE49-F238E27FC236}">
                    <a16:creationId xmlns:a16="http://schemas.microsoft.com/office/drawing/2014/main" id="{984E3E73-5925-AC2B-99CD-1A9E9CA3BE88}"/>
                  </a:ext>
                </a:extLst>
              </p:cNvPr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073;p48">
                <a:extLst>
                  <a:ext uri="{FF2B5EF4-FFF2-40B4-BE49-F238E27FC236}">
                    <a16:creationId xmlns:a16="http://schemas.microsoft.com/office/drawing/2014/main" id="{FE26FC62-F294-4005-70C1-741FBD739E86}"/>
                  </a:ext>
                </a:extLst>
              </p:cNvPr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074;p48">
                <a:extLst>
                  <a:ext uri="{FF2B5EF4-FFF2-40B4-BE49-F238E27FC236}">
                    <a16:creationId xmlns:a16="http://schemas.microsoft.com/office/drawing/2014/main" id="{5AF1E1B1-680A-D109-FF0C-5F24FEA3B789}"/>
                  </a:ext>
                </a:extLst>
              </p:cNvPr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075;p48">
                <a:extLst>
                  <a:ext uri="{FF2B5EF4-FFF2-40B4-BE49-F238E27FC236}">
                    <a16:creationId xmlns:a16="http://schemas.microsoft.com/office/drawing/2014/main" id="{104539B9-D42B-42EC-C837-0C9570AE0097}"/>
                  </a:ext>
                </a:extLst>
              </p:cNvPr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2D84BBD-1C16-BB0E-4524-B9923A8E3B8C}"/>
              </a:ext>
            </a:extLst>
          </p:cNvPr>
          <p:cNvSpPr txBox="1"/>
          <p:nvPr/>
        </p:nvSpPr>
        <p:spPr>
          <a:xfrm>
            <a:off x="8083784" y="42651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399;p54">
            <a:extLst>
              <a:ext uri="{FF2B5EF4-FFF2-40B4-BE49-F238E27FC236}">
                <a16:creationId xmlns:a16="http://schemas.microsoft.com/office/drawing/2014/main" id="{6DDA1146-0FD2-817B-4C24-1E09CEBAFE0A}"/>
              </a:ext>
            </a:extLst>
          </p:cNvPr>
          <p:cNvGrpSpPr/>
          <p:nvPr/>
        </p:nvGrpSpPr>
        <p:grpSpPr>
          <a:xfrm>
            <a:off x="1523492" y="1278533"/>
            <a:ext cx="6019524" cy="3609551"/>
            <a:chOff x="331763" y="414153"/>
            <a:chExt cx="6903246" cy="5019697"/>
          </a:xfrm>
        </p:grpSpPr>
        <p:sp>
          <p:nvSpPr>
            <p:cNvPr id="3" name="Google Shape;3400;p54">
              <a:extLst>
                <a:ext uri="{FF2B5EF4-FFF2-40B4-BE49-F238E27FC236}">
                  <a16:creationId xmlns:a16="http://schemas.microsoft.com/office/drawing/2014/main" id="{A708652B-1A0A-1921-F16C-9E432C7B1B54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01;p54">
              <a:extLst>
                <a:ext uri="{FF2B5EF4-FFF2-40B4-BE49-F238E27FC236}">
                  <a16:creationId xmlns:a16="http://schemas.microsoft.com/office/drawing/2014/main" id="{26D0D3AD-F5E3-E4DD-56E5-B917DCE8964F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02;p54">
              <a:extLst>
                <a:ext uri="{FF2B5EF4-FFF2-40B4-BE49-F238E27FC236}">
                  <a16:creationId xmlns:a16="http://schemas.microsoft.com/office/drawing/2014/main" id="{C5592FE3-8738-DF87-CF7B-499ED6B40027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03;p54">
              <a:extLst>
                <a:ext uri="{FF2B5EF4-FFF2-40B4-BE49-F238E27FC236}">
                  <a16:creationId xmlns:a16="http://schemas.microsoft.com/office/drawing/2014/main" id="{DEEA3697-4B6A-26C4-E3E3-A9ED4C56801B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9" name="Google Shape;2529;p41"/>
          <p:cNvSpPr txBox="1">
            <a:spLocks noGrp="1"/>
          </p:cNvSpPr>
          <p:nvPr>
            <p:ph type="title"/>
          </p:nvPr>
        </p:nvSpPr>
        <p:spPr>
          <a:xfrm>
            <a:off x="909689" y="2616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bg1">
                    <a:lumMod val="10000"/>
                  </a:schemeClr>
                </a:solidFill>
                <a:effectLst/>
                <a:latin typeface="Cascadia Mono SemiBold" panose="020B0609020000020004" pitchFamily="49" charset="0"/>
                <a:ea typeface="Times New Roman" panose="02020603050405020304" pitchFamily="18" charset="0"/>
                <a:cs typeface="Cascadia Mono SemiBold" panose="020B0609020000020004" pitchFamily="49" charset="0"/>
              </a:rPr>
              <a:t>ER-діаграма програмної системи</a:t>
            </a:r>
            <a:endParaRPr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6" name="Рисунок 5" descr="Изображение выглядит как текст, диаграмма, План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6FB1EBE-1746-5876-3249-7AF20B0D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945" y="1330512"/>
            <a:ext cx="5574115" cy="3026808"/>
          </a:xfrm>
          <a:prstGeom prst="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35F055-E815-1EE6-C2F6-D256EAEAA204}"/>
              </a:ext>
            </a:extLst>
          </p:cNvPr>
          <p:cNvSpPr txBox="1"/>
          <p:nvPr/>
        </p:nvSpPr>
        <p:spPr>
          <a:xfrm>
            <a:off x="8082255" y="44805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40"/>
          <p:cNvSpPr/>
          <p:nvPr/>
        </p:nvSpPr>
        <p:spPr>
          <a:xfrm>
            <a:off x="4546798" y="4757039"/>
            <a:ext cx="2804868" cy="194169"/>
          </a:xfrm>
          <a:custGeom>
            <a:avLst/>
            <a:gdLst/>
            <a:ahLst/>
            <a:cxnLst/>
            <a:rect l="l" t="t" r="r" b="b"/>
            <a:pathLst>
              <a:path w="72925" h="4816" extrusionOk="0">
                <a:moveTo>
                  <a:pt x="36463" y="0"/>
                </a:moveTo>
                <a:cubicBezTo>
                  <a:pt x="26791" y="0"/>
                  <a:pt x="17517" y="254"/>
                  <a:pt x="10679" y="705"/>
                </a:cubicBezTo>
                <a:cubicBezTo>
                  <a:pt x="3842" y="1157"/>
                  <a:pt x="1" y="1769"/>
                  <a:pt x="1" y="2408"/>
                </a:cubicBezTo>
                <a:cubicBezTo>
                  <a:pt x="1" y="3047"/>
                  <a:pt x="3842" y="3659"/>
                  <a:pt x="10679" y="4111"/>
                </a:cubicBezTo>
                <a:cubicBezTo>
                  <a:pt x="17517" y="4562"/>
                  <a:pt x="26791" y="4816"/>
                  <a:pt x="36463" y="4816"/>
                </a:cubicBezTo>
                <a:cubicBezTo>
                  <a:pt x="46133" y="4816"/>
                  <a:pt x="55407" y="4562"/>
                  <a:pt x="62245" y="4111"/>
                </a:cubicBezTo>
                <a:cubicBezTo>
                  <a:pt x="69082" y="3659"/>
                  <a:pt x="72924" y="3047"/>
                  <a:pt x="72924" y="2408"/>
                </a:cubicBezTo>
                <a:cubicBezTo>
                  <a:pt x="72924" y="1769"/>
                  <a:pt x="69082" y="1157"/>
                  <a:pt x="62245" y="705"/>
                </a:cubicBezTo>
                <a:cubicBezTo>
                  <a:pt x="55407" y="254"/>
                  <a:pt x="46133" y="0"/>
                  <a:pt x="36463" y="0"/>
                </a:cubicBezTo>
                <a:close/>
              </a:path>
            </a:pathLst>
          </a:custGeom>
          <a:solidFill>
            <a:srgbClr val="233766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40"/>
          <p:cNvSpPr txBox="1">
            <a:spLocks noGrp="1"/>
          </p:cNvSpPr>
          <p:nvPr>
            <p:ph type="title"/>
          </p:nvPr>
        </p:nvSpPr>
        <p:spPr>
          <a:xfrm>
            <a:off x="2204791" y="96688"/>
            <a:ext cx="5845766" cy="781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Стек технологій</a:t>
            </a:r>
            <a:endParaRPr sz="3200"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grpSp>
        <p:nvGrpSpPr>
          <p:cNvPr id="2453" name="Google Shape;2453;p40"/>
          <p:cNvGrpSpPr/>
          <p:nvPr/>
        </p:nvGrpSpPr>
        <p:grpSpPr>
          <a:xfrm>
            <a:off x="4419776" y="3704582"/>
            <a:ext cx="2483594" cy="1174631"/>
            <a:chOff x="3517526" y="3383147"/>
            <a:chExt cx="3115393" cy="1448203"/>
          </a:xfrm>
        </p:grpSpPr>
        <p:sp>
          <p:nvSpPr>
            <p:cNvPr id="2454" name="Google Shape;2454;p40"/>
            <p:cNvSpPr/>
            <p:nvPr/>
          </p:nvSpPr>
          <p:spPr>
            <a:xfrm rot="-2700000" flipH="1">
              <a:off x="3849080" y="3726166"/>
              <a:ext cx="430971" cy="1116289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5" name="Google Shape;2455;p40"/>
            <p:cNvGrpSpPr/>
            <p:nvPr/>
          </p:nvGrpSpPr>
          <p:grpSpPr>
            <a:xfrm>
              <a:off x="4316299" y="4433991"/>
              <a:ext cx="2236596" cy="386456"/>
              <a:chOff x="5100638" y="3089000"/>
              <a:chExt cx="998525" cy="172525"/>
            </a:xfrm>
          </p:grpSpPr>
          <p:sp>
            <p:nvSpPr>
              <p:cNvPr id="2456" name="Google Shape;2456;p40"/>
              <p:cNvSpPr/>
              <p:nvPr/>
            </p:nvSpPr>
            <p:spPr>
              <a:xfrm>
                <a:off x="5551438" y="3089000"/>
                <a:ext cx="54772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6900" extrusionOk="0">
                    <a:moveTo>
                      <a:pt x="1" y="1"/>
                    </a:moveTo>
                    <a:lnTo>
                      <a:pt x="1" y="6900"/>
                    </a:lnTo>
                    <a:lnTo>
                      <a:pt x="18462" y="6900"/>
                    </a:lnTo>
                    <a:cubicBezTo>
                      <a:pt x="20367" y="6900"/>
                      <a:pt x="21909" y="5354"/>
                      <a:pt x="21909" y="3450"/>
                    </a:cubicBezTo>
                    <a:cubicBezTo>
                      <a:pt x="21909" y="2497"/>
                      <a:pt x="21523" y="1635"/>
                      <a:pt x="20900" y="1011"/>
                    </a:cubicBezTo>
                    <a:cubicBezTo>
                      <a:pt x="20276" y="387"/>
                      <a:pt x="19414" y="1"/>
                      <a:pt x="18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0"/>
              <p:cNvSpPr/>
              <p:nvPr/>
            </p:nvSpPr>
            <p:spPr>
              <a:xfrm>
                <a:off x="5100638" y="3089000"/>
                <a:ext cx="678875" cy="172525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6901" extrusionOk="0">
                    <a:moveTo>
                      <a:pt x="335" y="1"/>
                    </a:moveTo>
                    <a:cubicBezTo>
                      <a:pt x="151" y="1"/>
                      <a:pt x="1" y="151"/>
                      <a:pt x="1" y="336"/>
                    </a:cubicBezTo>
                    <a:cubicBezTo>
                      <a:pt x="1" y="520"/>
                      <a:pt x="151" y="669"/>
                      <a:pt x="335" y="669"/>
                    </a:cubicBezTo>
                    <a:lnTo>
                      <a:pt x="23360" y="669"/>
                    </a:lnTo>
                    <a:cubicBezTo>
                      <a:pt x="24857" y="669"/>
                      <a:pt x="26069" y="1882"/>
                      <a:pt x="26069" y="3379"/>
                    </a:cubicBezTo>
                    <a:cubicBezTo>
                      <a:pt x="26069" y="4874"/>
                      <a:pt x="24857" y="6087"/>
                      <a:pt x="23360" y="6087"/>
                    </a:cubicBezTo>
                    <a:lnTo>
                      <a:pt x="335" y="6087"/>
                    </a:lnTo>
                    <a:cubicBezTo>
                      <a:pt x="151" y="6087"/>
                      <a:pt x="1" y="6236"/>
                      <a:pt x="1" y="6422"/>
                    </a:cubicBezTo>
                    <a:lnTo>
                      <a:pt x="1" y="6567"/>
                    </a:lnTo>
                    <a:cubicBezTo>
                      <a:pt x="1" y="6751"/>
                      <a:pt x="151" y="6901"/>
                      <a:pt x="335" y="6901"/>
                    </a:cubicBezTo>
                    <a:lnTo>
                      <a:pt x="23613" y="6901"/>
                    </a:lnTo>
                    <a:cubicBezTo>
                      <a:pt x="25510" y="6900"/>
                      <a:pt x="27110" y="5401"/>
                      <a:pt x="27140" y="3504"/>
                    </a:cubicBezTo>
                    <a:cubicBezTo>
                      <a:pt x="27154" y="2529"/>
                      <a:pt x="26766" y="1647"/>
                      <a:pt x="26132" y="1011"/>
                    </a:cubicBezTo>
                    <a:cubicBezTo>
                      <a:pt x="25507" y="387"/>
                      <a:pt x="24645" y="1"/>
                      <a:pt x="23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40"/>
              <p:cNvSpPr/>
              <p:nvPr/>
            </p:nvSpPr>
            <p:spPr>
              <a:xfrm>
                <a:off x="5125613" y="3105725"/>
                <a:ext cx="6267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5418" extrusionOk="0">
                    <a:moveTo>
                      <a:pt x="1" y="0"/>
                    </a:moveTo>
                    <a:lnTo>
                      <a:pt x="1" y="5418"/>
                    </a:lnTo>
                    <a:lnTo>
                      <a:pt x="22361" y="5418"/>
                    </a:lnTo>
                    <a:cubicBezTo>
                      <a:pt x="23858" y="5418"/>
                      <a:pt x="25070" y="4205"/>
                      <a:pt x="25070" y="2710"/>
                    </a:cubicBezTo>
                    <a:cubicBezTo>
                      <a:pt x="25070" y="1213"/>
                      <a:pt x="23858" y="0"/>
                      <a:pt x="22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40"/>
              <p:cNvSpPr/>
              <p:nvPr/>
            </p:nvSpPr>
            <p:spPr>
              <a:xfrm>
                <a:off x="5821638" y="3137600"/>
                <a:ext cx="2209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2868" extrusionOk="0">
                    <a:moveTo>
                      <a:pt x="122" y="0"/>
                    </a:moveTo>
                    <a:cubicBezTo>
                      <a:pt x="122" y="68"/>
                      <a:pt x="67" y="122"/>
                      <a:pt x="1" y="122"/>
                    </a:cubicBezTo>
                    <a:lnTo>
                      <a:pt x="1" y="2746"/>
                    </a:lnTo>
                    <a:cubicBezTo>
                      <a:pt x="67" y="2746"/>
                      <a:pt x="122" y="2800"/>
                      <a:pt x="122" y="2868"/>
                    </a:cubicBezTo>
                    <a:lnTo>
                      <a:pt x="8715" y="2868"/>
                    </a:lnTo>
                    <a:cubicBezTo>
                      <a:pt x="8715" y="2800"/>
                      <a:pt x="8769" y="2746"/>
                      <a:pt x="8837" y="2746"/>
                    </a:cubicBezTo>
                    <a:lnTo>
                      <a:pt x="8837" y="122"/>
                    </a:lnTo>
                    <a:cubicBezTo>
                      <a:pt x="8769" y="122"/>
                      <a:pt x="8715" y="68"/>
                      <a:pt x="87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40"/>
              <p:cNvSpPr/>
              <p:nvPr/>
            </p:nvSpPr>
            <p:spPr>
              <a:xfrm>
                <a:off x="5862938" y="3164225"/>
                <a:ext cx="1407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738" extrusionOk="0">
                    <a:moveTo>
                      <a:pt x="2296" y="1"/>
                    </a:moveTo>
                    <a:cubicBezTo>
                      <a:pt x="2264" y="1"/>
                      <a:pt x="2231" y="6"/>
                      <a:pt x="2197" y="17"/>
                    </a:cubicBezTo>
                    <a:cubicBezTo>
                      <a:pt x="2064" y="60"/>
                      <a:pt x="2009" y="196"/>
                      <a:pt x="1988" y="327"/>
                    </a:cubicBezTo>
                    <a:cubicBezTo>
                      <a:pt x="1956" y="524"/>
                      <a:pt x="2113" y="737"/>
                      <a:pt x="2317" y="737"/>
                    </a:cubicBezTo>
                    <a:cubicBezTo>
                      <a:pt x="2332" y="737"/>
                      <a:pt x="2347" y="736"/>
                      <a:pt x="2362" y="733"/>
                    </a:cubicBezTo>
                    <a:cubicBezTo>
                      <a:pt x="2550" y="704"/>
                      <a:pt x="2719" y="471"/>
                      <a:pt x="2650" y="282"/>
                    </a:cubicBezTo>
                    <a:cubicBezTo>
                      <a:pt x="2629" y="227"/>
                      <a:pt x="2600" y="177"/>
                      <a:pt x="2561" y="131"/>
                    </a:cubicBezTo>
                    <a:cubicBezTo>
                      <a:pt x="2492" y="53"/>
                      <a:pt x="2399" y="1"/>
                      <a:pt x="2296" y="1"/>
                    </a:cubicBezTo>
                    <a:close/>
                    <a:moveTo>
                      <a:pt x="340" y="2"/>
                    </a:moveTo>
                    <a:cubicBezTo>
                      <a:pt x="308" y="2"/>
                      <a:pt x="275" y="7"/>
                      <a:pt x="242" y="18"/>
                    </a:cubicBezTo>
                    <a:cubicBezTo>
                      <a:pt x="108" y="62"/>
                      <a:pt x="52" y="196"/>
                      <a:pt x="31" y="328"/>
                    </a:cubicBezTo>
                    <a:cubicBezTo>
                      <a:pt x="0" y="527"/>
                      <a:pt x="158" y="738"/>
                      <a:pt x="362" y="738"/>
                    </a:cubicBezTo>
                    <a:cubicBezTo>
                      <a:pt x="376" y="738"/>
                      <a:pt x="391" y="736"/>
                      <a:pt x="406" y="734"/>
                    </a:cubicBezTo>
                    <a:cubicBezTo>
                      <a:pt x="596" y="704"/>
                      <a:pt x="763" y="472"/>
                      <a:pt x="693" y="284"/>
                    </a:cubicBezTo>
                    <a:cubicBezTo>
                      <a:pt x="675" y="227"/>
                      <a:pt x="644" y="177"/>
                      <a:pt x="606" y="132"/>
                    </a:cubicBezTo>
                    <a:cubicBezTo>
                      <a:pt x="537" y="54"/>
                      <a:pt x="443" y="2"/>
                      <a:pt x="340" y="2"/>
                    </a:cubicBezTo>
                    <a:close/>
                    <a:moveTo>
                      <a:pt x="1319" y="2"/>
                    </a:moveTo>
                    <a:cubicBezTo>
                      <a:pt x="1286" y="2"/>
                      <a:pt x="1253" y="7"/>
                      <a:pt x="1220" y="18"/>
                    </a:cubicBezTo>
                    <a:cubicBezTo>
                      <a:pt x="1086" y="62"/>
                      <a:pt x="1030" y="196"/>
                      <a:pt x="1010" y="328"/>
                    </a:cubicBezTo>
                    <a:cubicBezTo>
                      <a:pt x="979" y="527"/>
                      <a:pt x="1137" y="738"/>
                      <a:pt x="1340" y="738"/>
                    </a:cubicBezTo>
                    <a:cubicBezTo>
                      <a:pt x="1355" y="738"/>
                      <a:pt x="1370" y="736"/>
                      <a:pt x="1384" y="734"/>
                    </a:cubicBezTo>
                    <a:cubicBezTo>
                      <a:pt x="1575" y="704"/>
                      <a:pt x="1742" y="472"/>
                      <a:pt x="1672" y="284"/>
                    </a:cubicBezTo>
                    <a:cubicBezTo>
                      <a:pt x="1652" y="227"/>
                      <a:pt x="1622" y="177"/>
                      <a:pt x="1584" y="132"/>
                    </a:cubicBezTo>
                    <a:cubicBezTo>
                      <a:pt x="1516" y="54"/>
                      <a:pt x="1422" y="2"/>
                      <a:pt x="1319" y="2"/>
                    </a:cubicBezTo>
                    <a:close/>
                    <a:moveTo>
                      <a:pt x="3251" y="2"/>
                    </a:moveTo>
                    <a:cubicBezTo>
                      <a:pt x="3219" y="2"/>
                      <a:pt x="3186" y="7"/>
                      <a:pt x="3152" y="18"/>
                    </a:cubicBezTo>
                    <a:cubicBezTo>
                      <a:pt x="3019" y="62"/>
                      <a:pt x="2962" y="196"/>
                      <a:pt x="2942" y="328"/>
                    </a:cubicBezTo>
                    <a:cubicBezTo>
                      <a:pt x="2911" y="527"/>
                      <a:pt x="3068" y="738"/>
                      <a:pt x="3272" y="738"/>
                    </a:cubicBezTo>
                    <a:cubicBezTo>
                      <a:pt x="3287" y="738"/>
                      <a:pt x="3301" y="736"/>
                      <a:pt x="3316" y="734"/>
                    </a:cubicBezTo>
                    <a:cubicBezTo>
                      <a:pt x="3506" y="704"/>
                      <a:pt x="3673" y="472"/>
                      <a:pt x="3604" y="284"/>
                    </a:cubicBezTo>
                    <a:cubicBezTo>
                      <a:pt x="3586" y="227"/>
                      <a:pt x="3555" y="177"/>
                      <a:pt x="3516" y="132"/>
                    </a:cubicBezTo>
                    <a:cubicBezTo>
                      <a:pt x="3448" y="54"/>
                      <a:pt x="3354" y="2"/>
                      <a:pt x="3251" y="2"/>
                    </a:cubicBezTo>
                    <a:close/>
                    <a:moveTo>
                      <a:pt x="4229" y="2"/>
                    </a:moveTo>
                    <a:cubicBezTo>
                      <a:pt x="4197" y="2"/>
                      <a:pt x="4164" y="7"/>
                      <a:pt x="4131" y="18"/>
                    </a:cubicBezTo>
                    <a:cubicBezTo>
                      <a:pt x="3997" y="62"/>
                      <a:pt x="3941" y="196"/>
                      <a:pt x="3920" y="328"/>
                    </a:cubicBezTo>
                    <a:cubicBezTo>
                      <a:pt x="3889" y="527"/>
                      <a:pt x="4048" y="738"/>
                      <a:pt x="4251" y="738"/>
                    </a:cubicBezTo>
                    <a:cubicBezTo>
                      <a:pt x="4265" y="738"/>
                      <a:pt x="4280" y="736"/>
                      <a:pt x="4295" y="734"/>
                    </a:cubicBezTo>
                    <a:cubicBezTo>
                      <a:pt x="4485" y="704"/>
                      <a:pt x="4652" y="472"/>
                      <a:pt x="4582" y="284"/>
                    </a:cubicBezTo>
                    <a:cubicBezTo>
                      <a:pt x="4563" y="227"/>
                      <a:pt x="4532" y="177"/>
                      <a:pt x="4495" y="132"/>
                    </a:cubicBezTo>
                    <a:cubicBezTo>
                      <a:pt x="4426" y="54"/>
                      <a:pt x="4332" y="2"/>
                      <a:pt x="4229" y="2"/>
                    </a:cubicBezTo>
                    <a:close/>
                    <a:moveTo>
                      <a:pt x="5207" y="2"/>
                    </a:moveTo>
                    <a:cubicBezTo>
                      <a:pt x="5175" y="2"/>
                      <a:pt x="5142" y="7"/>
                      <a:pt x="5109" y="18"/>
                    </a:cubicBezTo>
                    <a:cubicBezTo>
                      <a:pt x="4975" y="62"/>
                      <a:pt x="4918" y="196"/>
                      <a:pt x="4898" y="328"/>
                    </a:cubicBezTo>
                    <a:cubicBezTo>
                      <a:pt x="4867" y="527"/>
                      <a:pt x="5024" y="738"/>
                      <a:pt x="5228" y="738"/>
                    </a:cubicBezTo>
                    <a:cubicBezTo>
                      <a:pt x="5243" y="738"/>
                      <a:pt x="5257" y="736"/>
                      <a:pt x="5272" y="734"/>
                    </a:cubicBezTo>
                    <a:cubicBezTo>
                      <a:pt x="5463" y="704"/>
                      <a:pt x="5630" y="472"/>
                      <a:pt x="5560" y="284"/>
                    </a:cubicBezTo>
                    <a:cubicBezTo>
                      <a:pt x="5540" y="227"/>
                      <a:pt x="5511" y="177"/>
                      <a:pt x="5472" y="132"/>
                    </a:cubicBezTo>
                    <a:cubicBezTo>
                      <a:pt x="5404" y="54"/>
                      <a:pt x="5310" y="2"/>
                      <a:pt x="52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40"/>
              <p:cNvSpPr/>
              <p:nvPr/>
            </p:nvSpPr>
            <p:spPr>
              <a:xfrm>
                <a:off x="5125613" y="3125800"/>
                <a:ext cx="5673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695" h="3889" extrusionOk="0">
                    <a:moveTo>
                      <a:pt x="1" y="1"/>
                    </a:moveTo>
                    <a:lnTo>
                      <a:pt x="1" y="631"/>
                    </a:lnTo>
                    <a:lnTo>
                      <a:pt x="22666" y="631"/>
                    </a:lnTo>
                    <a:cubicBezTo>
                      <a:pt x="22681" y="631"/>
                      <a:pt x="22693" y="619"/>
                      <a:pt x="22694" y="604"/>
                    </a:cubicBezTo>
                    <a:lnTo>
                      <a:pt x="22694" y="27"/>
                    </a:lnTo>
                    <a:cubicBezTo>
                      <a:pt x="22694" y="12"/>
                      <a:pt x="22682" y="1"/>
                      <a:pt x="22667" y="1"/>
                    </a:cubicBezTo>
                    <a:close/>
                    <a:moveTo>
                      <a:pt x="1" y="1631"/>
                    </a:moveTo>
                    <a:lnTo>
                      <a:pt x="1" y="2261"/>
                    </a:lnTo>
                    <a:lnTo>
                      <a:pt x="22667" y="2261"/>
                    </a:lnTo>
                    <a:cubicBezTo>
                      <a:pt x="22681" y="2261"/>
                      <a:pt x="22693" y="2249"/>
                      <a:pt x="22693" y="2234"/>
                    </a:cubicBezTo>
                    <a:lnTo>
                      <a:pt x="22693" y="1657"/>
                    </a:lnTo>
                    <a:cubicBezTo>
                      <a:pt x="22693" y="1642"/>
                      <a:pt x="22681" y="1631"/>
                      <a:pt x="22666" y="1631"/>
                    </a:cubicBezTo>
                    <a:close/>
                    <a:moveTo>
                      <a:pt x="1" y="3260"/>
                    </a:moveTo>
                    <a:lnTo>
                      <a:pt x="1" y="3889"/>
                    </a:lnTo>
                    <a:lnTo>
                      <a:pt x="22667" y="3889"/>
                    </a:lnTo>
                    <a:cubicBezTo>
                      <a:pt x="22681" y="3889"/>
                      <a:pt x="22693" y="3877"/>
                      <a:pt x="22693" y="3862"/>
                    </a:cubicBezTo>
                    <a:lnTo>
                      <a:pt x="22693" y="3286"/>
                    </a:lnTo>
                    <a:cubicBezTo>
                      <a:pt x="22693" y="3271"/>
                      <a:pt x="22681" y="3260"/>
                      <a:pt x="22666" y="3260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2" name="Google Shape;2462;p40"/>
            <p:cNvGrpSpPr/>
            <p:nvPr/>
          </p:nvGrpSpPr>
          <p:grpSpPr>
            <a:xfrm flipH="1">
              <a:off x="4119024" y="3707692"/>
              <a:ext cx="2513896" cy="180936"/>
              <a:chOff x="4976838" y="2773263"/>
              <a:chExt cx="1122325" cy="80775"/>
            </a:xfrm>
          </p:grpSpPr>
          <p:sp>
            <p:nvSpPr>
              <p:cNvPr id="2463" name="Google Shape;2463;p40"/>
              <p:cNvSpPr/>
              <p:nvPr/>
            </p:nvSpPr>
            <p:spPr>
              <a:xfrm>
                <a:off x="4976838" y="2773313"/>
                <a:ext cx="11223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44893" h="3228" extrusionOk="0">
                    <a:moveTo>
                      <a:pt x="0" y="1"/>
                    </a:moveTo>
                    <a:lnTo>
                      <a:pt x="0" y="3228"/>
                    </a:lnTo>
                    <a:lnTo>
                      <a:pt x="44892" y="3228"/>
                    </a:lnTo>
                    <a:lnTo>
                      <a:pt x="448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0"/>
              <p:cNvSpPr/>
              <p:nvPr/>
            </p:nvSpPr>
            <p:spPr>
              <a:xfrm>
                <a:off x="5123988" y="2773313"/>
                <a:ext cx="4895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40"/>
              <p:cNvSpPr/>
              <p:nvPr/>
            </p:nvSpPr>
            <p:spPr>
              <a:xfrm>
                <a:off x="6012788" y="2773313"/>
                <a:ext cx="489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3228" extrusionOk="0">
                    <a:moveTo>
                      <a:pt x="1" y="1"/>
                    </a:moveTo>
                    <a:lnTo>
                      <a:pt x="1" y="3228"/>
                    </a:lnTo>
                    <a:lnTo>
                      <a:pt x="1957" y="3228"/>
                    </a:lnTo>
                    <a:lnTo>
                      <a:pt x="19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40"/>
              <p:cNvSpPr/>
              <p:nvPr/>
            </p:nvSpPr>
            <p:spPr>
              <a:xfrm>
                <a:off x="5011663" y="2773263"/>
                <a:ext cx="1035775" cy="80775"/>
              </a:xfrm>
              <a:custGeom>
                <a:avLst/>
                <a:gdLst/>
                <a:ahLst/>
                <a:cxnLst/>
                <a:rect l="l" t="t" r="r" b="b"/>
                <a:pathLst>
                  <a:path w="41431" h="3231" extrusionOk="0">
                    <a:moveTo>
                      <a:pt x="20703" y="1"/>
                    </a:moveTo>
                    <a:cubicBezTo>
                      <a:pt x="20259" y="742"/>
                      <a:pt x="20046" y="1620"/>
                      <a:pt x="20140" y="2490"/>
                    </a:cubicBezTo>
                    <a:cubicBezTo>
                      <a:pt x="20166" y="2739"/>
                      <a:pt x="20230" y="2985"/>
                      <a:pt x="20305" y="3228"/>
                    </a:cubicBezTo>
                    <a:lnTo>
                      <a:pt x="37179" y="3228"/>
                    </a:lnTo>
                    <a:cubicBezTo>
                      <a:pt x="35743" y="1913"/>
                      <a:pt x="33888" y="1573"/>
                      <a:pt x="31984" y="1573"/>
                    </a:cubicBezTo>
                    <a:cubicBezTo>
                      <a:pt x="30637" y="1573"/>
                      <a:pt x="29266" y="1743"/>
                      <a:pt x="28000" y="1858"/>
                    </a:cubicBezTo>
                    <a:cubicBezTo>
                      <a:pt x="27790" y="1877"/>
                      <a:pt x="27378" y="1903"/>
                      <a:pt x="26892" y="1903"/>
                    </a:cubicBezTo>
                    <a:cubicBezTo>
                      <a:pt x="25337" y="1903"/>
                      <a:pt x="23022" y="1636"/>
                      <a:pt x="24133" y="1"/>
                    </a:cubicBezTo>
                    <a:close/>
                    <a:moveTo>
                      <a:pt x="1" y="3"/>
                    </a:moveTo>
                    <a:lnTo>
                      <a:pt x="1" y="3230"/>
                    </a:lnTo>
                    <a:lnTo>
                      <a:pt x="2823" y="3230"/>
                    </a:lnTo>
                    <a:lnTo>
                      <a:pt x="2823" y="3"/>
                    </a:lnTo>
                    <a:close/>
                    <a:moveTo>
                      <a:pt x="5065" y="3"/>
                    </a:moveTo>
                    <a:lnTo>
                      <a:pt x="5065" y="3230"/>
                    </a:lnTo>
                    <a:lnTo>
                      <a:pt x="5878" y="3230"/>
                    </a:lnTo>
                    <a:lnTo>
                      <a:pt x="5878" y="3"/>
                    </a:lnTo>
                    <a:close/>
                    <a:moveTo>
                      <a:pt x="40618" y="3"/>
                    </a:moveTo>
                    <a:lnTo>
                      <a:pt x="40618" y="3230"/>
                    </a:lnTo>
                    <a:lnTo>
                      <a:pt x="41431" y="3230"/>
                    </a:lnTo>
                    <a:lnTo>
                      <a:pt x="41431" y="3"/>
                    </a:lnTo>
                    <a:close/>
                    <a:moveTo>
                      <a:pt x="13500" y="3"/>
                    </a:moveTo>
                    <a:cubicBezTo>
                      <a:pt x="13119" y="163"/>
                      <a:pt x="12730" y="305"/>
                      <a:pt x="12336" y="437"/>
                    </a:cubicBezTo>
                    <a:cubicBezTo>
                      <a:pt x="10997" y="882"/>
                      <a:pt x="9401" y="1117"/>
                      <a:pt x="8312" y="2100"/>
                    </a:cubicBezTo>
                    <a:cubicBezTo>
                      <a:pt x="7965" y="2415"/>
                      <a:pt x="7728" y="2805"/>
                      <a:pt x="7572" y="3231"/>
                    </a:cubicBezTo>
                    <a:lnTo>
                      <a:pt x="12417" y="3231"/>
                    </a:lnTo>
                    <a:cubicBezTo>
                      <a:pt x="12449" y="3020"/>
                      <a:pt x="12507" y="2801"/>
                      <a:pt x="12590" y="2573"/>
                    </a:cubicBezTo>
                    <a:cubicBezTo>
                      <a:pt x="13245" y="790"/>
                      <a:pt x="14927" y="586"/>
                      <a:pt x="16425" y="4"/>
                    </a:cubicBezTo>
                    <a:lnTo>
                      <a:pt x="13500" y="4"/>
                    </a:lnTo>
                    <a:lnTo>
                      <a:pt x="13500" y="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0"/>
              <p:cNvSpPr/>
              <p:nvPr/>
            </p:nvSpPr>
            <p:spPr>
              <a:xfrm>
                <a:off x="5983088" y="2780838"/>
                <a:ext cx="158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468" extrusionOk="0">
                    <a:moveTo>
                      <a:pt x="347" y="0"/>
                    </a:moveTo>
                    <a:cubicBezTo>
                      <a:pt x="286" y="0"/>
                      <a:pt x="259" y="173"/>
                      <a:pt x="275" y="211"/>
                    </a:cubicBezTo>
                    <a:cubicBezTo>
                      <a:pt x="257" y="195"/>
                      <a:pt x="212" y="185"/>
                      <a:pt x="168" y="185"/>
                    </a:cubicBezTo>
                    <a:cubicBezTo>
                      <a:pt x="131" y="185"/>
                      <a:pt x="96" y="193"/>
                      <a:pt x="82" y="210"/>
                    </a:cubicBezTo>
                    <a:cubicBezTo>
                      <a:pt x="38" y="268"/>
                      <a:pt x="177" y="329"/>
                      <a:pt x="214" y="339"/>
                    </a:cubicBezTo>
                    <a:cubicBezTo>
                      <a:pt x="197" y="371"/>
                      <a:pt x="104" y="539"/>
                      <a:pt x="156" y="563"/>
                    </a:cubicBezTo>
                    <a:cubicBezTo>
                      <a:pt x="159" y="564"/>
                      <a:pt x="163" y="565"/>
                      <a:pt x="167" y="565"/>
                    </a:cubicBezTo>
                    <a:cubicBezTo>
                      <a:pt x="190" y="565"/>
                      <a:pt x="231" y="543"/>
                      <a:pt x="243" y="534"/>
                    </a:cubicBezTo>
                    <a:cubicBezTo>
                      <a:pt x="254" y="525"/>
                      <a:pt x="343" y="424"/>
                      <a:pt x="343" y="424"/>
                    </a:cubicBezTo>
                    <a:lnTo>
                      <a:pt x="343" y="424"/>
                    </a:lnTo>
                    <a:cubicBezTo>
                      <a:pt x="376" y="440"/>
                      <a:pt x="398" y="462"/>
                      <a:pt x="425" y="488"/>
                    </a:cubicBezTo>
                    <a:cubicBezTo>
                      <a:pt x="444" y="506"/>
                      <a:pt x="497" y="573"/>
                      <a:pt x="534" y="573"/>
                    </a:cubicBezTo>
                    <a:cubicBezTo>
                      <a:pt x="536" y="573"/>
                      <a:pt x="538" y="573"/>
                      <a:pt x="540" y="572"/>
                    </a:cubicBezTo>
                    <a:cubicBezTo>
                      <a:pt x="589" y="559"/>
                      <a:pt x="514" y="386"/>
                      <a:pt x="492" y="357"/>
                    </a:cubicBezTo>
                    <a:cubicBezTo>
                      <a:pt x="521" y="329"/>
                      <a:pt x="621" y="288"/>
                      <a:pt x="621" y="235"/>
                    </a:cubicBezTo>
                    <a:cubicBezTo>
                      <a:pt x="621" y="206"/>
                      <a:pt x="573" y="198"/>
                      <a:pt x="524" y="198"/>
                    </a:cubicBezTo>
                    <a:cubicBezTo>
                      <a:pt x="486" y="198"/>
                      <a:pt x="447" y="203"/>
                      <a:pt x="430" y="206"/>
                    </a:cubicBezTo>
                    <a:cubicBezTo>
                      <a:pt x="427" y="161"/>
                      <a:pt x="413" y="43"/>
                      <a:pt x="377" y="13"/>
                    </a:cubicBezTo>
                    <a:cubicBezTo>
                      <a:pt x="366" y="4"/>
                      <a:pt x="356" y="0"/>
                      <a:pt x="347" y="0"/>
                    </a:cubicBezTo>
                    <a:close/>
                    <a:moveTo>
                      <a:pt x="235" y="894"/>
                    </a:moveTo>
                    <a:cubicBezTo>
                      <a:pt x="233" y="894"/>
                      <a:pt x="231" y="894"/>
                      <a:pt x="229" y="894"/>
                    </a:cubicBezTo>
                    <a:cubicBezTo>
                      <a:pt x="178" y="903"/>
                      <a:pt x="218" y="1049"/>
                      <a:pt x="231" y="1087"/>
                    </a:cubicBezTo>
                    <a:cubicBezTo>
                      <a:pt x="187" y="1099"/>
                      <a:pt x="74" y="1131"/>
                      <a:pt x="49" y="1171"/>
                    </a:cubicBezTo>
                    <a:cubicBezTo>
                      <a:pt x="13" y="1232"/>
                      <a:pt x="102" y="1253"/>
                      <a:pt x="177" y="1253"/>
                    </a:cubicBezTo>
                    <a:cubicBezTo>
                      <a:pt x="215" y="1253"/>
                      <a:pt x="249" y="1248"/>
                      <a:pt x="262" y="1240"/>
                    </a:cubicBezTo>
                    <a:lnTo>
                      <a:pt x="262" y="1240"/>
                    </a:lnTo>
                    <a:cubicBezTo>
                      <a:pt x="241" y="1277"/>
                      <a:pt x="252" y="1406"/>
                      <a:pt x="295" y="1429"/>
                    </a:cubicBezTo>
                    <a:cubicBezTo>
                      <a:pt x="302" y="1433"/>
                      <a:pt x="308" y="1435"/>
                      <a:pt x="315" y="1435"/>
                    </a:cubicBezTo>
                    <a:cubicBezTo>
                      <a:pt x="366" y="1435"/>
                      <a:pt x="398" y="1313"/>
                      <a:pt x="401" y="1278"/>
                    </a:cubicBezTo>
                    <a:cubicBezTo>
                      <a:pt x="426" y="1287"/>
                      <a:pt x="523" y="1321"/>
                      <a:pt x="583" y="1321"/>
                    </a:cubicBezTo>
                    <a:cubicBezTo>
                      <a:pt x="608" y="1321"/>
                      <a:pt x="626" y="1316"/>
                      <a:pt x="630" y="1300"/>
                    </a:cubicBezTo>
                    <a:cubicBezTo>
                      <a:pt x="635" y="1279"/>
                      <a:pt x="599" y="1231"/>
                      <a:pt x="585" y="1218"/>
                    </a:cubicBezTo>
                    <a:cubicBezTo>
                      <a:pt x="578" y="1210"/>
                      <a:pt x="464" y="1139"/>
                      <a:pt x="461" y="1139"/>
                    </a:cubicBezTo>
                    <a:cubicBezTo>
                      <a:pt x="461" y="1139"/>
                      <a:pt x="461" y="1139"/>
                      <a:pt x="461" y="1139"/>
                    </a:cubicBezTo>
                    <a:cubicBezTo>
                      <a:pt x="472" y="1104"/>
                      <a:pt x="491" y="1077"/>
                      <a:pt x="510" y="1047"/>
                    </a:cubicBezTo>
                    <a:cubicBezTo>
                      <a:pt x="526" y="1024"/>
                      <a:pt x="591" y="953"/>
                      <a:pt x="575" y="919"/>
                    </a:cubicBezTo>
                    <a:cubicBezTo>
                      <a:pt x="571" y="911"/>
                      <a:pt x="563" y="907"/>
                      <a:pt x="552" y="907"/>
                    </a:cubicBezTo>
                    <a:cubicBezTo>
                      <a:pt x="503" y="907"/>
                      <a:pt x="391" y="980"/>
                      <a:pt x="370" y="1001"/>
                    </a:cubicBezTo>
                    <a:cubicBezTo>
                      <a:pt x="340" y="977"/>
                      <a:pt x="284" y="894"/>
                      <a:pt x="235" y="894"/>
                    </a:cubicBezTo>
                    <a:close/>
                    <a:moveTo>
                      <a:pt x="506" y="1894"/>
                    </a:moveTo>
                    <a:cubicBezTo>
                      <a:pt x="448" y="1894"/>
                      <a:pt x="350" y="1985"/>
                      <a:pt x="339" y="2017"/>
                    </a:cubicBezTo>
                    <a:cubicBezTo>
                      <a:pt x="334" y="1978"/>
                      <a:pt x="250" y="1895"/>
                      <a:pt x="200" y="1895"/>
                    </a:cubicBezTo>
                    <a:cubicBezTo>
                      <a:pt x="197" y="1895"/>
                      <a:pt x="195" y="1895"/>
                      <a:pt x="193" y="1895"/>
                    </a:cubicBezTo>
                    <a:cubicBezTo>
                      <a:pt x="122" y="1910"/>
                      <a:pt x="188" y="2048"/>
                      <a:pt x="211" y="2079"/>
                    </a:cubicBezTo>
                    <a:cubicBezTo>
                      <a:pt x="178" y="2092"/>
                      <a:pt x="0" y="2161"/>
                      <a:pt x="24" y="2213"/>
                    </a:cubicBezTo>
                    <a:cubicBezTo>
                      <a:pt x="33" y="2231"/>
                      <a:pt x="92" y="2245"/>
                      <a:pt x="109" y="2246"/>
                    </a:cubicBezTo>
                    <a:cubicBezTo>
                      <a:pt x="110" y="2246"/>
                      <a:pt x="110" y="2246"/>
                      <a:pt x="110" y="2246"/>
                    </a:cubicBezTo>
                    <a:cubicBezTo>
                      <a:pt x="129" y="2246"/>
                      <a:pt x="256" y="2226"/>
                      <a:pt x="256" y="2225"/>
                    </a:cubicBezTo>
                    <a:cubicBezTo>
                      <a:pt x="270" y="2258"/>
                      <a:pt x="274" y="2290"/>
                      <a:pt x="278" y="2327"/>
                    </a:cubicBezTo>
                    <a:cubicBezTo>
                      <a:pt x="280" y="2354"/>
                      <a:pt x="279" y="2450"/>
                      <a:pt x="313" y="2466"/>
                    </a:cubicBezTo>
                    <a:cubicBezTo>
                      <a:pt x="315" y="2467"/>
                      <a:pt x="317" y="2467"/>
                      <a:pt x="320" y="2467"/>
                    </a:cubicBezTo>
                    <a:cubicBezTo>
                      <a:pt x="364" y="2467"/>
                      <a:pt x="411" y="2303"/>
                      <a:pt x="413" y="2269"/>
                    </a:cubicBezTo>
                    <a:cubicBezTo>
                      <a:pt x="415" y="2269"/>
                      <a:pt x="416" y="2269"/>
                      <a:pt x="418" y="2269"/>
                    </a:cubicBezTo>
                    <a:cubicBezTo>
                      <a:pt x="443" y="2269"/>
                      <a:pt x="487" y="2278"/>
                      <a:pt x="525" y="2278"/>
                    </a:cubicBezTo>
                    <a:cubicBezTo>
                      <a:pt x="552" y="2278"/>
                      <a:pt x="577" y="2273"/>
                      <a:pt x="590" y="2257"/>
                    </a:cubicBezTo>
                    <a:cubicBezTo>
                      <a:pt x="623" y="2216"/>
                      <a:pt x="497" y="2133"/>
                      <a:pt x="461" y="2113"/>
                    </a:cubicBezTo>
                    <a:cubicBezTo>
                      <a:pt x="487" y="2075"/>
                      <a:pt x="552" y="1976"/>
                      <a:pt x="545" y="1931"/>
                    </a:cubicBezTo>
                    <a:cubicBezTo>
                      <a:pt x="540" y="1904"/>
                      <a:pt x="525" y="1894"/>
                      <a:pt x="506" y="1894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0"/>
              <p:cNvSpPr/>
              <p:nvPr/>
            </p:nvSpPr>
            <p:spPr>
              <a:xfrm>
                <a:off x="5361288" y="2808413"/>
                <a:ext cx="114725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1824" extrusionOk="0">
                    <a:moveTo>
                      <a:pt x="2564" y="0"/>
                    </a:moveTo>
                    <a:cubicBezTo>
                      <a:pt x="2420" y="0"/>
                      <a:pt x="2273" y="14"/>
                      <a:pt x="2125" y="41"/>
                    </a:cubicBezTo>
                    <a:cubicBezTo>
                      <a:pt x="1257" y="196"/>
                      <a:pt x="221" y="902"/>
                      <a:pt x="0" y="1824"/>
                    </a:cubicBezTo>
                    <a:lnTo>
                      <a:pt x="4589" y="1824"/>
                    </a:lnTo>
                    <a:cubicBezTo>
                      <a:pt x="4539" y="1563"/>
                      <a:pt x="4470" y="1308"/>
                      <a:pt x="4343" y="1067"/>
                    </a:cubicBezTo>
                    <a:cubicBezTo>
                      <a:pt x="3973" y="359"/>
                      <a:pt x="3309" y="0"/>
                      <a:pt x="2564" y="0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40"/>
              <p:cNvSpPr/>
              <p:nvPr/>
            </p:nvSpPr>
            <p:spPr>
              <a:xfrm>
                <a:off x="5674838" y="2773313"/>
                <a:ext cx="13782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985" extrusionOk="0">
                    <a:moveTo>
                      <a:pt x="0" y="1"/>
                    </a:moveTo>
                    <a:cubicBezTo>
                      <a:pt x="348" y="554"/>
                      <a:pt x="1002" y="863"/>
                      <a:pt x="1829" y="959"/>
                    </a:cubicBezTo>
                    <a:cubicBezTo>
                      <a:pt x="1976" y="976"/>
                      <a:pt x="2126" y="984"/>
                      <a:pt x="2276" y="984"/>
                    </a:cubicBezTo>
                    <a:cubicBezTo>
                      <a:pt x="3328" y="984"/>
                      <a:pt x="4458" y="585"/>
                      <a:pt x="5513" y="1"/>
                    </a:cubicBezTo>
                    <a:close/>
                  </a:path>
                </a:pathLst>
              </a:custGeom>
              <a:solidFill>
                <a:srgbClr val="6BB3EA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0" name="Google Shape;2470;p40"/>
            <p:cNvGrpSpPr/>
            <p:nvPr/>
          </p:nvGrpSpPr>
          <p:grpSpPr>
            <a:xfrm rot="-5400000" flipH="1">
              <a:off x="5111417" y="3093517"/>
              <a:ext cx="545368" cy="2135575"/>
              <a:chOff x="1877900" y="2091175"/>
              <a:chExt cx="292000" cy="1143425"/>
            </a:xfrm>
          </p:grpSpPr>
          <p:sp>
            <p:nvSpPr>
              <p:cNvPr id="2471" name="Google Shape;2471;p40"/>
              <p:cNvSpPr/>
              <p:nvPr/>
            </p:nvSpPr>
            <p:spPr>
              <a:xfrm>
                <a:off x="1877900" y="2091175"/>
                <a:ext cx="291975" cy="11434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5737" extrusionOk="0">
                    <a:moveTo>
                      <a:pt x="1" y="1"/>
                    </a:moveTo>
                    <a:lnTo>
                      <a:pt x="1" y="45737"/>
                    </a:lnTo>
                    <a:lnTo>
                      <a:pt x="11678" y="45737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0"/>
              <p:cNvSpPr/>
              <p:nvPr/>
            </p:nvSpPr>
            <p:spPr>
              <a:xfrm>
                <a:off x="1877900" y="2165650"/>
                <a:ext cx="291950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044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1626" y="2312"/>
                    </a:lnTo>
                    <a:cubicBezTo>
                      <a:pt x="1223" y="2644"/>
                      <a:pt x="992" y="3029"/>
                      <a:pt x="992" y="3440"/>
                    </a:cubicBezTo>
                    <a:cubicBezTo>
                      <a:pt x="992" y="3861"/>
                      <a:pt x="1233" y="4001"/>
                      <a:pt x="1654" y="4001"/>
                    </a:cubicBezTo>
                    <a:cubicBezTo>
                      <a:pt x="2290" y="4001"/>
                      <a:pt x="3338" y="3680"/>
                      <a:pt x="4583" y="3525"/>
                    </a:cubicBezTo>
                    <a:lnTo>
                      <a:pt x="4583" y="3525"/>
                    </a:lnTo>
                    <a:cubicBezTo>
                      <a:pt x="4493" y="3926"/>
                      <a:pt x="4609" y="4351"/>
                      <a:pt x="4947" y="4670"/>
                    </a:cubicBezTo>
                    <a:cubicBezTo>
                      <a:pt x="5212" y="4919"/>
                      <a:pt x="5585" y="5043"/>
                      <a:pt x="5953" y="5043"/>
                    </a:cubicBezTo>
                    <a:cubicBezTo>
                      <a:pt x="6098" y="5043"/>
                      <a:pt x="6242" y="5024"/>
                      <a:pt x="6379" y="4986"/>
                    </a:cubicBezTo>
                    <a:cubicBezTo>
                      <a:pt x="7006" y="4809"/>
                      <a:pt x="7344" y="4158"/>
                      <a:pt x="7241" y="3544"/>
                    </a:cubicBezTo>
                    <a:lnTo>
                      <a:pt x="7241" y="3544"/>
                    </a:lnTo>
                    <a:cubicBezTo>
                      <a:pt x="8422" y="3705"/>
                      <a:pt x="9413" y="4002"/>
                      <a:pt x="10025" y="4002"/>
                    </a:cubicBezTo>
                    <a:cubicBezTo>
                      <a:pt x="10445" y="4002"/>
                      <a:pt x="10686" y="3862"/>
                      <a:pt x="10686" y="3441"/>
                    </a:cubicBezTo>
                    <a:cubicBezTo>
                      <a:pt x="10686" y="3030"/>
                      <a:pt x="10455" y="2645"/>
                      <a:pt x="10053" y="2313"/>
                    </a:cubicBezTo>
                    <a:lnTo>
                      <a:pt x="11677" y="231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0"/>
              <p:cNvSpPr/>
              <p:nvPr/>
            </p:nvSpPr>
            <p:spPr>
              <a:xfrm>
                <a:off x="1913025" y="2306750"/>
                <a:ext cx="221800" cy="712250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28490" extrusionOk="0">
                    <a:moveTo>
                      <a:pt x="253" y="0"/>
                    </a:moveTo>
                    <a:cubicBezTo>
                      <a:pt x="253" y="139"/>
                      <a:pt x="140" y="253"/>
                      <a:pt x="0" y="253"/>
                    </a:cubicBezTo>
                    <a:lnTo>
                      <a:pt x="0" y="28237"/>
                    </a:lnTo>
                    <a:cubicBezTo>
                      <a:pt x="139" y="28237"/>
                      <a:pt x="253" y="28349"/>
                      <a:pt x="253" y="28490"/>
                    </a:cubicBezTo>
                    <a:lnTo>
                      <a:pt x="8618" y="28490"/>
                    </a:lnTo>
                    <a:cubicBezTo>
                      <a:pt x="8618" y="28350"/>
                      <a:pt x="8731" y="28237"/>
                      <a:pt x="8869" y="28237"/>
                    </a:cubicBezTo>
                    <a:cubicBezTo>
                      <a:pt x="8870" y="28237"/>
                      <a:pt x="8871" y="28237"/>
                      <a:pt x="8871" y="28237"/>
                    </a:cubicBezTo>
                    <a:lnTo>
                      <a:pt x="8871" y="253"/>
                    </a:lnTo>
                    <a:cubicBezTo>
                      <a:pt x="8732" y="253"/>
                      <a:pt x="8618" y="141"/>
                      <a:pt x="86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0"/>
              <p:cNvSpPr/>
              <p:nvPr/>
            </p:nvSpPr>
            <p:spPr>
              <a:xfrm>
                <a:off x="1936250" y="2329400"/>
                <a:ext cx="175325" cy="666900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26676" extrusionOk="0">
                    <a:moveTo>
                      <a:pt x="253" y="0"/>
                    </a:moveTo>
                    <a:cubicBezTo>
                      <a:pt x="253" y="140"/>
                      <a:pt x="141" y="254"/>
                      <a:pt x="1" y="254"/>
                    </a:cubicBezTo>
                    <a:lnTo>
                      <a:pt x="1" y="26423"/>
                    </a:lnTo>
                    <a:cubicBezTo>
                      <a:pt x="140" y="26423"/>
                      <a:pt x="253" y="26535"/>
                      <a:pt x="253" y="26676"/>
                    </a:cubicBezTo>
                    <a:lnTo>
                      <a:pt x="6760" y="26676"/>
                    </a:lnTo>
                    <a:cubicBezTo>
                      <a:pt x="6760" y="26535"/>
                      <a:pt x="6874" y="26423"/>
                      <a:pt x="7013" y="26423"/>
                    </a:cubicBezTo>
                    <a:lnTo>
                      <a:pt x="7013" y="254"/>
                    </a:lnTo>
                    <a:cubicBezTo>
                      <a:pt x="6874" y="254"/>
                      <a:pt x="6760" y="142"/>
                      <a:pt x="6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40"/>
              <p:cNvSpPr/>
              <p:nvPr/>
            </p:nvSpPr>
            <p:spPr>
              <a:xfrm>
                <a:off x="1877900" y="21227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40"/>
              <p:cNvSpPr/>
              <p:nvPr/>
            </p:nvSpPr>
            <p:spPr>
              <a:xfrm>
                <a:off x="1877900" y="31915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40"/>
              <p:cNvSpPr/>
              <p:nvPr/>
            </p:nvSpPr>
            <p:spPr>
              <a:xfrm>
                <a:off x="2000150" y="2379625"/>
                <a:ext cx="47500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813" extrusionOk="0">
                    <a:moveTo>
                      <a:pt x="950" y="0"/>
                    </a:moveTo>
                    <a:lnTo>
                      <a:pt x="1" y="950"/>
                    </a:lnTo>
                    <a:lnTo>
                      <a:pt x="950" y="1899"/>
                    </a:lnTo>
                    <a:lnTo>
                      <a:pt x="1899" y="950"/>
                    </a:lnTo>
                    <a:lnTo>
                      <a:pt x="950" y="0"/>
                    </a:lnTo>
                    <a:close/>
                    <a:moveTo>
                      <a:pt x="950" y="2324"/>
                    </a:moveTo>
                    <a:lnTo>
                      <a:pt x="1" y="3273"/>
                    </a:lnTo>
                    <a:lnTo>
                      <a:pt x="950" y="4223"/>
                    </a:lnTo>
                    <a:lnTo>
                      <a:pt x="1899" y="3273"/>
                    </a:lnTo>
                    <a:lnTo>
                      <a:pt x="950" y="2324"/>
                    </a:lnTo>
                    <a:close/>
                    <a:moveTo>
                      <a:pt x="950" y="4647"/>
                    </a:moveTo>
                    <a:lnTo>
                      <a:pt x="1" y="5597"/>
                    </a:lnTo>
                    <a:lnTo>
                      <a:pt x="950" y="6546"/>
                    </a:lnTo>
                    <a:lnTo>
                      <a:pt x="1899" y="5597"/>
                    </a:lnTo>
                    <a:lnTo>
                      <a:pt x="950" y="4647"/>
                    </a:lnTo>
                    <a:close/>
                    <a:moveTo>
                      <a:pt x="950" y="6971"/>
                    </a:moveTo>
                    <a:lnTo>
                      <a:pt x="1" y="7920"/>
                    </a:lnTo>
                    <a:lnTo>
                      <a:pt x="950" y="8870"/>
                    </a:lnTo>
                    <a:lnTo>
                      <a:pt x="1899" y="7920"/>
                    </a:lnTo>
                    <a:lnTo>
                      <a:pt x="950" y="6971"/>
                    </a:lnTo>
                    <a:close/>
                    <a:moveTo>
                      <a:pt x="950" y="9296"/>
                    </a:moveTo>
                    <a:lnTo>
                      <a:pt x="1" y="10245"/>
                    </a:lnTo>
                    <a:lnTo>
                      <a:pt x="950" y="11194"/>
                    </a:lnTo>
                    <a:lnTo>
                      <a:pt x="1899" y="10245"/>
                    </a:lnTo>
                    <a:lnTo>
                      <a:pt x="950" y="9296"/>
                    </a:lnTo>
                    <a:close/>
                    <a:moveTo>
                      <a:pt x="950" y="11620"/>
                    </a:moveTo>
                    <a:lnTo>
                      <a:pt x="1" y="12569"/>
                    </a:lnTo>
                    <a:lnTo>
                      <a:pt x="950" y="13518"/>
                    </a:lnTo>
                    <a:lnTo>
                      <a:pt x="1899" y="12569"/>
                    </a:lnTo>
                    <a:lnTo>
                      <a:pt x="950" y="11620"/>
                    </a:lnTo>
                    <a:close/>
                    <a:moveTo>
                      <a:pt x="950" y="13943"/>
                    </a:moveTo>
                    <a:lnTo>
                      <a:pt x="1" y="14893"/>
                    </a:lnTo>
                    <a:lnTo>
                      <a:pt x="950" y="15841"/>
                    </a:lnTo>
                    <a:lnTo>
                      <a:pt x="1899" y="14893"/>
                    </a:lnTo>
                    <a:lnTo>
                      <a:pt x="950" y="13943"/>
                    </a:lnTo>
                    <a:close/>
                    <a:moveTo>
                      <a:pt x="950" y="16267"/>
                    </a:moveTo>
                    <a:lnTo>
                      <a:pt x="1" y="17216"/>
                    </a:lnTo>
                    <a:lnTo>
                      <a:pt x="950" y="18166"/>
                    </a:lnTo>
                    <a:lnTo>
                      <a:pt x="1899" y="17216"/>
                    </a:lnTo>
                    <a:lnTo>
                      <a:pt x="950" y="16267"/>
                    </a:lnTo>
                    <a:close/>
                    <a:moveTo>
                      <a:pt x="950" y="18590"/>
                    </a:moveTo>
                    <a:lnTo>
                      <a:pt x="1" y="19540"/>
                    </a:lnTo>
                    <a:lnTo>
                      <a:pt x="950" y="20489"/>
                    </a:lnTo>
                    <a:lnTo>
                      <a:pt x="1899" y="19540"/>
                    </a:lnTo>
                    <a:lnTo>
                      <a:pt x="950" y="18590"/>
                    </a:lnTo>
                    <a:close/>
                    <a:moveTo>
                      <a:pt x="950" y="20914"/>
                    </a:moveTo>
                    <a:lnTo>
                      <a:pt x="1" y="21863"/>
                    </a:lnTo>
                    <a:lnTo>
                      <a:pt x="950" y="22813"/>
                    </a:lnTo>
                    <a:lnTo>
                      <a:pt x="1899" y="21863"/>
                    </a:lnTo>
                    <a:lnTo>
                      <a:pt x="950" y="209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40"/>
              <p:cNvSpPr/>
              <p:nvPr/>
            </p:nvSpPr>
            <p:spPr>
              <a:xfrm>
                <a:off x="1877975" y="3031100"/>
                <a:ext cx="291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304" extrusionOk="0">
                    <a:moveTo>
                      <a:pt x="5948" y="0"/>
                    </a:moveTo>
                    <a:cubicBezTo>
                      <a:pt x="5581" y="0"/>
                      <a:pt x="5210" y="124"/>
                      <a:pt x="4945" y="374"/>
                    </a:cubicBezTo>
                    <a:cubicBezTo>
                      <a:pt x="4530" y="766"/>
                      <a:pt x="4445" y="1321"/>
                      <a:pt x="4672" y="1792"/>
                    </a:cubicBezTo>
                    <a:cubicBezTo>
                      <a:pt x="3387" y="1640"/>
                      <a:pt x="2304" y="1303"/>
                      <a:pt x="1652" y="1303"/>
                    </a:cubicBezTo>
                    <a:cubicBezTo>
                      <a:pt x="1232" y="1303"/>
                      <a:pt x="990" y="1443"/>
                      <a:pt x="990" y="1863"/>
                    </a:cubicBezTo>
                    <a:cubicBezTo>
                      <a:pt x="990" y="2274"/>
                      <a:pt x="1221" y="2659"/>
                      <a:pt x="1624" y="2992"/>
                    </a:cubicBezTo>
                    <a:lnTo>
                      <a:pt x="0" y="2992"/>
                    </a:lnTo>
                    <a:lnTo>
                      <a:pt x="0" y="5303"/>
                    </a:lnTo>
                    <a:lnTo>
                      <a:pt x="11677" y="5303"/>
                    </a:lnTo>
                    <a:lnTo>
                      <a:pt x="11677" y="2992"/>
                    </a:lnTo>
                    <a:lnTo>
                      <a:pt x="10052" y="2992"/>
                    </a:lnTo>
                    <a:cubicBezTo>
                      <a:pt x="10453" y="2659"/>
                      <a:pt x="10684" y="2275"/>
                      <a:pt x="10684" y="1865"/>
                    </a:cubicBezTo>
                    <a:cubicBezTo>
                      <a:pt x="10684" y="1444"/>
                      <a:pt x="10442" y="1304"/>
                      <a:pt x="10021" y="1304"/>
                    </a:cubicBezTo>
                    <a:cubicBezTo>
                      <a:pt x="9396" y="1304"/>
                      <a:pt x="8377" y="1612"/>
                      <a:pt x="7163" y="1771"/>
                    </a:cubicBezTo>
                    <a:cubicBezTo>
                      <a:pt x="7437" y="1092"/>
                      <a:pt x="7098" y="262"/>
                      <a:pt x="6377" y="59"/>
                    </a:cubicBezTo>
                    <a:cubicBezTo>
                      <a:pt x="6239" y="20"/>
                      <a:pt x="6094" y="0"/>
                      <a:pt x="5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40"/>
              <p:cNvSpPr/>
              <p:nvPr/>
            </p:nvSpPr>
            <p:spPr>
              <a:xfrm>
                <a:off x="1900100" y="3121950"/>
                <a:ext cx="25500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030" extrusionOk="0">
                    <a:moveTo>
                      <a:pt x="592" y="1"/>
                    </a:moveTo>
                    <a:cubicBezTo>
                      <a:pt x="370" y="1"/>
                      <a:pt x="153" y="148"/>
                      <a:pt x="83" y="358"/>
                    </a:cubicBezTo>
                    <a:cubicBezTo>
                      <a:pt x="1" y="602"/>
                      <a:pt x="181" y="914"/>
                      <a:pt x="416" y="1000"/>
                    </a:cubicBezTo>
                    <a:cubicBezTo>
                      <a:pt x="471" y="1020"/>
                      <a:pt x="530" y="1030"/>
                      <a:pt x="589" y="1030"/>
                    </a:cubicBezTo>
                    <a:cubicBezTo>
                      <a:pt x="844" y="1030"/>
                      <a:pt x="1101" y="850"/>
                      <a:pt x="1107" y="581"/>
                    </a:cubicBezTo>
                    <a:cubicBezTo>
                      <a:pt x="1112" y="298"/>
                      <a:pt x="944" y="36"/>
                      <a:pt x="647" y="4"/>
                    </a:cubicBezTo>
                    <a:cubicBezTo>
                      <a:pt x="628" y="2"/>
                      <a:pt x="610" y="1"/>
                      <a:pt x="592" y="1"/>
                    </a:cubicBezTo>
                    <a:close/>
                    <a:moveTo>
                      <a:pt x="2865" y="1"/>
                    </a:moveTo>
                    <a:cubicBezTo>
                      <a:pt x="2642" y="1"/>
                      <a:pt x="2426" y="148"/>
                      <a:pt x="2356" y="358"/>
                    </a:cubicBezTo>
                    <a:cubicBezTo>
                      <a:pt x="2273" y="602"/>
                      <a:pt x="2453" y="914"/>
                      <a:pt x="2688" y="1000"/>
                    </a:cubicBezTo>
                    <a:cubicBezTo>
                      <a:pt x="2744" y="1020"/>
                      <a:pt x="2803" y="1030"/>
                      <a:pt x="2862" y="1030"/>
                    </a:cubicBezTo>
                    <a:cubicBezTo>
                      <a:pt x="3116" y="1030"/>
                      <a:pt x="3373" y="850"/>
                      <a:pt x="3378" y="581"/>
                    </a:cubicBezTo>
                    <a:cubicBezTo>
                      <a:pt x="3384" y="298"/>
                      <a:pt x="3217" y="36"/>
                      <a:pt x="2919" y="4"/>
                    </a:cubicBezTo>
                    <a:cubicBezTo>
                      <a:pt x="2901" y="2"/>
                      <a:pt x="2883" y="1"/>
                      <a:pt x="2865" y="1"/>
                    </a:cubicBezTo>
                    <a:close/>
                    <a:moveTo>
                      <a:pt x="5137" y="1"/>
                    </a:moveTo>
                    <a:cubicBezTo>
                      <a:pt x="4914" y="1"/>
                      <a:pt x="4698" y="148"/>
                      <a:pt x="4627" y="358"/>
                    </a:cubicBezTo>
                    <a:cubicBezTo>
                      <a:pt x="4545" y="602"/>
                      <a:pt x="4724" y="914"/>
                      <a:pt x="4959" y="1000"/>
                    </a:cubicBezTo>
                    <a:cubicBezTo>
                      <a:pt x="5015" y="1020"/>
                      <a:pt x="5074" y="1030"/>
                      <a:pt x="5133" y="1030"/>
                    </a:cubicBezTo>
                    <a:cubicBezTo>
                      <a:pt x="5388" y="1030"/>
                      <a:pt x="5644" y="850"/>
                      <a:pt x="5650" y="581"/>
                    </a:cubicBezTo>
                    <a:cubicBezTo>
                      <a:pt x="5654" y="298"/>
                      <a:pt x="5488" y="36"/>
                      <a:pt x="5191" y="4"/>
                    </a:cubicBezTo>
                    <a:cubicBezTo>
                      <a:pt x="5173" y="2"/>
                      <a:pt x="5155" y="1"/>
                      <a:pt x="5137" y="1"/>
                    </a:cubicBezTo>
                    <a:close/>
                    <a:moveTo>
                      <a:pt x="7408" y="1"/>
                    </a:moveTo>
                    <a:cubicBezTo>
                      <a:pt x="7186" y="1"/>
                      <a:pt x="6969" y="148"/>
                      <a:pt x="6898" y="358"/>
                    </a:cubicBezTo>
                    <a:cubicBezTo>
                      <a:pt x="6817" y="602"/>
                      <a:pt x="6996" y="914"/>
                      <a:pt x="7231" y="1000"/>
                    </a:cubicBezTo>
                    <a:cubicBezTo>
                      <a:pt x="7287" y="1020"/>
                      <a:pt x="7345" y="1030"/>
                      <a:pt x="7405" y="1030"/>
                    </a:cubicBezTo>
                    <a:cubicBezTo>
                      <a:pt x="7659" y="1030"/>
                      <a:pt x="7916" y="850"/>
                      <a:pt x="7921" y="581"/>
                    </a:cubicBezTo>
                    <a:cubicBezTo>
                      <a:pt x="7926" y="298"/>
                      <a:pt x="7759" y="36"/>
                      <a:pt x="7463" y="4"/>
                    </a:cubicBezTo>
                    <a:cubicBezTo>
                      <a:pt x="7445" y="2"/>
                      <a:pt x="7427" y="1"/>
                      <a:pt x="7408" y="1"/>
                    </a:cubicBezTo>
                    <a:close/>
                    <a:moveTo>
                      <a:pt x="9679" y="1"/>
                    </a:moveTo>
                    <a:cubicBezTo>
                      <a:pt x="9457" y="1"/>
                      <a:pt x="9240" y="148"/>
                      <a:pt x="9170" y="358"/>
                    </a:cubicBezTo>
                    <a:cubicBezTo>
                      <a:pt x="9088" y="602"/>
                      <a:pt x="9267" y="914"/>
                      <a:pt x="9503" y="1000"/>
                    </a:cubicBezTo>
                    <a:cubicBezTo>
                      <a:pt x="9559" y="1020"/>
                      <a:pt x="9618" y="1030"/>
                      <a:pt x="9677" y="1030"/>
                    </a:cubicBezTo>
                    <a:cubicBezTo>
                      <a:pt x="9932" y="1030"/>
                      <a:pt x="10188" y="850"/>
                      <a:pt x="10194" y="581"/>
                    </a:cubicBezTo>
                    <a:cubicBezTo>
                      <a:pt x="10199" y="298"/>
                      <a:pt x="10032" y="36"/>
                      <a:pt x="9734" y="4"/>
                    </a:cubicBezTo>
                    <a:cubicBezTo>
                      <a:pt x="9716" y="2"/>
                      <a:pt x="9697" y="1"/>
                      <a:pt x="9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40"/>
              <p:cNvSpPr/>
              <p:nvPr/>
            </p:nvSpPr>
            <p:spPr>
              <a:xfrm>
                <a:off x="1900075" y="2181075"/>
                <a:ext cx="255025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1030" extrusionOk="0">
                    <a:moveTo>
                      <a:pt x="589" y="0"/>
                    </a:moveTo>
                    <a:cubicBezTo>
                      <a:pt x="529" y="0"/>
                      <a:pt x="470" y="10"/>
                      <a:pt x="414" y="30"/>
                    </a:cubicBezTo>
                    <a:cubicBezTo>
                      <a:pt x="179" y="116"/>
                      <a:pt x="1" y="428"/>
                      <a:pt x="82" y="672"/>
                    </a:cubicBezTo>
                    <a:cubicBezTo>
                      <a:pt x="153" y="882"/>
                      <a:pt x="370" y="1029"/>
                      <a:pt x="592" y="1029"/>
                    </a:cubicBezTo>
                    <a:cubicBezTo>
                      <a:pt x="610" y="1029"/>
                      <a:pt x="628" y="1028"/>
                      <a:pt x="647" y="1026"/>
                    </a:cubicBezTo>
                    <a:cubicBezTo>
                      <a:pt x="945" y="994"/>
                      <a:pt x="1112" y="732"/>
                      <a:pt x="1106" y="449"/>
                    </a:cubicBezTo>
                    <a:cubicBezTo>
                      <a:pt x="1102" y="181"/>
                      <a:pt x="844" y="0"/>
                      <a:pt x="589" y="0"/>
                    </a:cubicBezTo>
                    <a:close/>
                    <a:moveTo>
                      <a:pt x="2861" y="0"/>
                    </a:moveTo>
                    <a:cubicBezTo>
                      <a:pt x="2802" y="0"/>
                      <a:pt x="2743" y="10"/>
                      <a:pt x="2687" y="30"/>
                    </a:cubicBezTo>
                    <a:cubicBezTo>
                      <a:pt x="2454" y="116"/>
                      <a:pt x="2273" y="428"/>
                      <a:pt x="2355" y="672"/>
                    </a:cubicBezTo>
                    <a:cubicBezTo>
                      <a:pt x="2426" y="882"/>
                      <a:pt x="2642" y="1029"/>
                      <a:pt x="2865" y="1029"/>
                    </a:cubicBezTo>
                    <a:cubicBezTo>
                      <a:pt x="2883" y="1029"/>
                      <a:pt x="2901" y="1028"/>
                      <a:pt x="2919" y="1026"/>
                    </a:cubicBezTo>
                    <a:cubicBezTo>
                      <a:pt x="3216" y="994"/>
                      <a:pt x="3385" y="732"/>
                      <a:pt x="3378" y="449"/>
                    </a:cubicBezTo>
                    <a:cubicBezTo>
                      <a:pt x="3374" y="181"/>
                      <a:pt x="3117" y="0"/>
                      <a:pt x="2861" y="0"/>
                    </a:cubicBezTo>
                    <a:close/>
                    <a:moveTo>
                      <a:pt x="5133" y="0"/>
                    </a:moveTo>
                    <a:cubicBezTo>
                      <a:pt x="5074" y="0"/>
                      <a:pt x="5015" y="10"/>
                      <a:pt x="4959" y="30"/>
                    </a:cubicBezTo>
                    <a:cubicBezTo>
                      <a:pt x="4726" y="116"/>
                      <a:pt x="4545" y="428"/>
                      <a:pt x="4626" y="672"/>
                    </a:cubicBezTo>
                    <a:cubicBezTo>
                      <a:pt x="4697" y="882"/>
                      <a:pt x="4914" y="1029"/>
                      <a:pt x="5137" y="1029"/>
                    </a:cubicBezTo>
                    <a:cubicBezTo>
                      <a:pt x="5155" y="1029"/>
                      <a:pt x="5173" y="1028"/>
                      <a:pt x="5191" y="1026"/>
                    </a:cubicBezTo>
                    <a:cubicBezTo>
                      <a:pt x="5487" y="994"/>
                      <a:pt x="5656" y="732"/>
                      <a:pt x="5649" y="449"/>
                    </a:cubicBezTo>
                    <a:cubicBezTo>
                      <a:pt x="5645" y="181"/>
                      <a:pt x="5388" y="0"/>
                      <a:pt x="5133" y="0"/>
                    </a:cubicBezTo>
                    <a:close/>
                    <a:moveTo>
                      <a:pt x="7405" y="0"/>
                    </a:moveTo>
                    <a:cubicBezTo>
                      <a:pt x="7346" y="0"/>
                      <a:pt x="7287" y="10"/>
                      <a:pt x="7232" y="30"/>
                    </a:cubicBezTo>
                    <a:cubicBezTo>
                      <a:pt x="6999" y="116"/>
                      <a:pt x="6818" y="428"/>
                      <a:pt x="6899" y="672"/>
                    </a:cubicBezTo>
                    <a:cubicBezTo>
                      <a:pt x="6970" y="882"/>
                      <a:pt x="7187" y="1029"/>
                      <a:pt x="7409" y="1029"/>
                    </a:cubicBezTo>
                    <a:cubicBezTo>
                      <a:pt x="7428" y="1029"/>
                      <a:pt x="7446" y="1028"/>
                      <a:pt x="7464" y="1026"/>
                    </a:cubicBezTo>
                    <a:cubicBezTo>
                      <a:pt x="7760" y="994"/>
                      <a:pt x="7929" y="732"/>
                      <a:pt x="7922" y="449"/>
                    </a:cubicBezTo>
                    <a:cubicBezTo>
                      <a:pt x="7917" y="181"/>
                      <a:pt x="7660" y="0"/>
                      <a:pt x="7405" y="0"/>
                    </a:cubicBezTo>
                    <a:close/>
                    <a:moveTo>
                      <a:pt x="9677" y="0"/>
                    </a:moveTo>
                    <a:cubicBezTo>
                      <a:pt x="9618" y="0"/>
                      <a:pt x="9559" y="10"/>
                      <a:pt x="9504" y="30"/>
                    </a:cubicBezTo>
                    <a:cubicBezTo>
                      <a:pt x="9269" y="116"/>
                      <a:pt x="9090" y="428"/>
                      <a:pt x="9171" y="672"/>
                    </a:cubicBezTo>
                    <a:cubicBezTo>
                      <a:pt x="9241" y="882"/>
                      <a:pt x="9458" y="1029"/>
                      <a:pt x="9680" y="1029"/>
                    </a:cubicBezTo>
                    <a:cubicBezTo>
                      <a:pt x="9698" y="1029"/>
                      <a:pt x="9717" y="1028"/>
                      <a:pt x="9735" y="1026"/>
                    </a:cubicBezTo>
                    <a:cubicBezTo>
                      <a:pt x="10032" y="994"/>
                      <a:pt x="10200" y="732"/>
                      <a:pt x="10195" y="449"/>
                    </a:cubicBezTo>
                    <a:cubicBezTo>
                      <a:pt x="10189" y="181"/>
                      <a:pt x="9932" y="0"/>
                      <a:pt x="9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40"/>
              <p:cNvSpPr/>
              <p:nvPr/>
            </p:nvSpPr>
            <p:spPr>
              <a:xfrm>
                <a:off x="1955800" y="2417575"/>
                <a:ext cx="7625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623" extrusionOk="0">
                    <a:moveTo>
                      <a:pt x="1" y="1"/>
                    </a:moveTo>
                    <a:lnTo>
                      <a:pt x="1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0"/>
              <p:cNvSpPr/>
              <p:nvPr/>
            </p:nvSpPr>
            <p:spPr>
              <a:xfrm>
                <a:off x="2086350" y="2417575"/>
                <a:ext cx="7600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623" extrusionOk="0">
                    <a:moveTo>
                      <a:pt x="0" y="1"/>
                    </a:moveTo>
                    <a:lnTo>
                      <a:pt x="0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3" name="Google Shape;2483;p40"/>
            <p:cNvGrpSpPr/>
            <p:nvPr/>
          </p:nvGrpSpPr>
          <p:grpSpPr>
            <a:xfrm flipH="1">
              <a:off x="4119026" y="3383147"/>
              <a:ext cx="2408564" cy="495824"/>
              <a:chOff x="6913575" y="2702975"/>
              <a:chExt cx="1075300" cy="221350"/>
            </a:xfrm>
          </p:grpSpPr>
          <p:sp>
            <p:nvSpPr>
              <p:cNvPr id="2484" name="Google Shape;2484;p40"/>
              <p:cNvSpPr/>
              <p:nvPr/>
            </p:nvSpPr>
            <p:spPr>
              <a:xfrm>
                <a:off x="6913575" y="2702975"/>
                <a:ext cx="1075300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43012" h="5803" extrusionOk="0">
                    <a:moveTo>
                      <a:pt x="518" y="0"/>
                    </a:moveTo>
                    <a:cubicBezTo>
                      <a:pt x="232" y="0"/>
                      <a:pt x="0" y="231"/>
                      <a:pt x="0" y="518"/>
                    </a:cubicBezTo>
                    <a:cubicBezTo>
                      <a:pt x="0" y="804"/>
                      <a:pt x="231" y="1035"/>
                      <a:pt x="518" y="1035"/>
                    </a:cubicBezTo>
                    <a:lnTo>
                      <a:pt x="39835" y="1035"/>
                    </a:lnTo>
                    <a:cubicBezTo>
                      <a:pt x="40866" y="1035"/>
                      <a:pt x="41702" y="1871"/>
                      <a:pt x="41702" y="2901"/>
                    </a:cubicBezTo>
                    <a:cubicBezTo>
                      <a:pt x="41702" y="3932"/>
                      <a:pt x="40866" y="4767"/>
                      <a:pt x="39835" y="4767"/>
                    </a:cubicBezTo>
                    <a:lnTo>
                      <a:pt x="518" y="4767"/>
                    </a:lnTo>
                    <a:cubicBezTo>
                      <a:pt x="232" y="4767"/>
                      <a:pt x="0" y="5000"/>
                      <a:pt x="0" y="5285"/>
                    </a:cubicBezTo>
                    <a:cubicBezTo>
                      <a:pt x="0" y="5572"/>
                      <a:pt x="231" y="5803"/>
                      <a:pt x="518" y="5803"/>
                    </a:cubicBezTo>
                    <a:lnTo>
                      <a:pt x="40111" y="5803"/>
                    </a:lnTo>
                    <a:cubicBezTo>
                      <a:pt x="41712" y="5803"/>
                      <a:pt x="43012" y="4504"/>
                      <a:pt x="43012" y="2901"/>
                    </a:cubicBezTo>
                    <a:cubicBezTo>
                      <a:pt x="43012" y="1300"/>
                      <a:pt x="41713" y="0"/>
                      <a:pt x="40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0"/>
              <p:cNvSpPr/>
              <p:nvPr/>
            </p:nvSpPr>
            <p:spPr>
              <a:xfrm>
                <a:off x="6939900" y="2728825"/>
                <a:ext cx="1016225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0649" h="3733" extrusionOk="0">
                    <a:moveTo>
                      <a:pt x="1" y="1"/>
                    </a:moveTo>
                    <a:lnTo>
                      <a:pt x="1" y="3732"/>
                    </a:lnTo>
                    <a:lnTo>
                      <a:pt x="38783" y="3732"/>
                    </a:lnTo>
                    <a:cubicBezTo>
                      <a:pt x="39441" y="3732"/>
                      <a:pt x="40018" y="3393"/>
                      <a:pt x="40350" y="2878"/>
                    </a:cubicBezTo>
                    <a:cubicBezTo>
                      <a:pt x="40540" y="2588"/>
                      <a:pt x="40649" y="2240"/>
                      <a:pt x="40649" y="1867"/>
                    </a:cubicBezTo>
                    <a:cubicBezTo>
                      <a:pt x="40649" y="838"/>
                      <a:pt x="39814" y="3"/>
                      <a:pt x="387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0"/>
              <p:cNvSpPr/>
              <p:nvPr/>
            </p:nvSpPr>
            <p:spPr>
              <a:xfrm>
                <a:off x="6939875" y="2744700"/>
                <a:ext cx="9220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36881" h="2609" extrusionOk="0">
                    <a:moveTo>
                      <a:pt x="1" y="1"/>
                    </a:moveTo>
                    <a:lnTo>
                      <a:pt x="1" y="423"/>
                    </a:lnTo>
                    <a:lnTo>
                      <a:pt x="36670" y="423"/>
                    </a:lnTo>
                    <a:cubicBezTo>
                      <a:pt x="36786" y="423"/>
                      <a:pt x="36880" y="328"/>
                      <a:pt x="36880" y="213"/>
                    </a:cubicBezTo>
                    <a:cubicBezTo>
                      <a:pt x="36880" y="96"/>
                      <a:pt x="36786" y="1"/>
                      <a:pt x="36670" y="1"/>
                    </a:cubicBezTo>
                    <a:close/>
                    <a:moveTo>
                      <a:pt x="1" y="1093"/>
                    </a:moveTo>
                    <a:lnTo>
                      <a:pt x="1" y="1516"/>
                    </a:lnTo>
                    <a:lnTo>
                      <a:pt x="36670" y="1516"/>
                    </a:lnTo>
                    <a:cubicBezTo>
                      <a:pt x="36786" y="1516"/>
                      <a:pt x="36880" y="1421"/>
                      <a:pt x="36880" y="1305"/>
                    </a:cubicBezTo>
                    <a:cubicBezTo>
                      <a:pt x="36880" y="1188"/>
                      <a:pt x="36786" y="1093"/>
                      <a:pt x="36670" y="1093"/>
                    </a:cubicBezTo>
                    <a:close/>
                    <a:moveTo>
                      <a:pt x="1" y="2186"/>
                    </a:moveTo>
                    <a:lnTo>
                      <a:pt x="1" y="2609"/>
                    </a:lnTo>
                    <a:lnTo>
                      <a:pt x="36670" y="2609"/>
                    </a:lnTo>
                    <a:cubicBezTo>
                      <a:pt x="36786" y="2609"/>
                      <a:pt x="36880" y="2513"/>
                      <a:pt x="36880" y="2397"/>
                    </a:cubicBezTo>
                    <a:cubicBezTo>
                      <a:pt x="36880" y="2280"/>
                      <a:pt x="36786" y="2186"/>
                      <a:pt x="36670" y="2186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0"/>
              <p:cNvSpPr/>
              <p:nvPr/>
            </p:nvSpPr>
            <p:spPr>
              <a:xfrm>
                <a:off x="7184625" y="2744700"/>
                <a:ext cx="110800" cy="179625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7185" extrusionOk="0">
                    <a:moveTo>
                      <a:pt x="0" y="1"/>
                    </a:moveTo>
                    <a:lnTo>
                      <a:pt x="0" y="7184"/>
                    </a:lnTo>
                    <a:lnTo>
                      <a:pt x="2215" y="5643"/>
                    </a:lnTo>
                    <a:lnTo>
                      <a:pt x="4432" y="7184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0"/>
              <p:cNvSpPr/>
              <p:nvPr/>
            </p:nvSpPr>
            <p:spPr>
              <a:xfrm>
                <a:off x="7193800" y="2784750"/>
                <a:ext cx="86275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990" extrusionOk="0">
                    <a:moveTo>
                      <a:pt x="1858" y="0"/>
                    </a:moveTo>
                    <a:cubicBezTo>
                      <a:pt x="1811" y="0"/>
                      <a:pt x="1764" y="3"/>
                      <a:pt x="1719" y="10"/>
                    </a:cubicBezTo>
                    <a:cubicBezTo>
                      <a:pt x="1507" y="41"/>
                      <a:pt x="1339" y="142"/>
                      <a:pt x="1154" y="242"/>
                    </a:cubicBezTo>
                    <a:cubicBezTo>
                      <a:pt x="378" y="659"/>
                      <a:pt x="0" y="1775"/>
                      <a:pt x="596" y="2517"/>
                    </a:cubicBezTo>
                    <a:cubicBezTo>
                      <a:pt x="854" y="2839"/>
                      <a:pt x="1330" y="2946"/>
                      <a:pt x="1720" y="2982"/>
                    </a:cubicBezTo>
                    <a:cubicBezTo>
                      <a:pt x="1771" y="2987"/>
                      <a:pt x="1823" y="2989"/>
                      <a:pt x="1875" y="2989"/>
                    </a:cubicBezTo>
                    <a:cubicBezTo>
                      <a:pt x="2644" y="2989"/>
                      <a:pt x="3451" y="2474"/>
                      <a:pt x="3439" y="1622"/>
                    </a:cubicBezTo>
                    <a:cubicBezTo>
                      <a:pt x="3434" y="1206"/>
                      <a:pt x="3192" y="568"/>
                      <a:pt x="2838" y="330"/>
                    </a:cubicBezTo>
                    <a:cubicBezTo>
                      <a:pt x="2577" y="156"/>
                      <a:pt x="2195" y="0"/>
                      <a:pt x="18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9" name="Google Shape;2489;p40"/>
          <p:cNvGrpSpPr/>
          <p:nvPr/>
        </p:nvGrpSpPr>
        <p:grpSpPr>
          <a:xfrm>
            <a:off x="6779559" y="2728270"/>
            <a:ext cx="1256817" cy="2151723"/>
            <a:chOff x="6679309" y="1568916"/>
            <a:chExt cx="1815586" cy="3262426"/>
          </a:xfrm>
        </p:grpSpPr>
        <p:sp>
          <p:nvSpPr>
            <p:cNvPr id="2490" name="Google Shape;2490;p40"/>
            <p:cNvSpPr/>
            <p:nvPr/>
          </p:nvSpPr>
          <p:spPr>
            <a:xfrm rot="801400">
              <a:off x="7940839" y="1603597"/>
              <a:ext cx="430952" cy="1116242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1" name="Google Shape;2491;p40"/>
            <p:cNvGrpSpPr/>
            <p:nvPr/>
          </p:nvGrpSpPr>
          <p:grpSpPr>
            <a:xfrm rot="5812310" flipH="1">
              <a:off x="5816296" y="3494348"/>
              <a:ext cx="2326966" cy="324856"/>
              <a:chOff x="6899888" y="3500100"/>
              <a:chExt cx="1038875" cy="145025"/>
            </a:xfrm>
          </p:grpSpPr>
          <p:sp>
            <p:nvSpPr>
              <p:cNvPr id="2492" name="Google Shape;2492;p40"/>
              <p:cNvSpPr/>
              <p:nvPr/>
            </p:nvSpPr>
            <p:spPr>
              <a:xfrm>
                <a:off x="6899888" y="3500100"/>
                <a:ext cx="1038875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5801" extrusionOk="0">
                    <a:moveTo>
                      <a:pt x="1" y="1"/>
                    </a:moveTo>
                    <a:lnTo>
                      <a:pt x="1" y="5801"/>
                    </a:lnTo>
                    <a:lnTo>
                      <a:pt x="41555" y="5801"/>
                    </a:lnTo>
                    <a:lnTo>
                      <a:pt x="415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0"/>
              <p:cNvSpPr/>
              <p:nvPr/>
            </p:nvSpPr>
            <p:spPr>
              <a:xfrm>
                <a:off x="7057938" y="3517850"/>
                <a:ext cx="262350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10494" h="4305" extrusionOk="0">
                    <a:moveTo>
                      <a:pt x="132" y="1"/>
                    </a:moveTo>
                    <a:cubicBezTo>
                      <a:pt x="132" y="73"/>
                      <a:pt x="73" y="132"/>
                      <a:pt x="0" y="132"/>
                    </a:cubicBezTo>
                    <a:lnTo>
                      <a:pt x="0" y="4174"/>
                    </a:lnTo>
                    <a:cubicBezTo>
                      <a:pt x="73" y="4174"/>
                      <a:pt x="132" y="4233"/>
                      <a:pt x="132" y="4305"/>
                    </a:cubicBezTo>
                    <a:lnTo>
                      <a:pt x="10363" y="4305"/>
                    </a:lnTo>
                    <a:cubicBezTo>
                      <a:pt x="10363" y="4233"/>
                      <a:pt x="10421" y="4174"/>
                      <a:pt x="10494" y="4174"/>
                    </a:cubicBezTo>
                    <a:lnTo>
                      <a:pt x="10494" y="132"/>
                    </a:lnTo>
                    <a:cubicBezTo>
                      <a:pt x="10422" y="132"/>
                      <a:pt x="10363" y="73"/>
                      <a:pt x="103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0"/>
              <p:cNvSpPr/>
              <p:nvPr/>
            </p:nvSpPr>
            <p:spPr>
              <a:xfrm>
                <a:off x="7431513" y="3521000"/>
                <a:ext cx="326200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13048" h="4013" extrusionOk="0">
                    <a:moveTo>
                      <a:pt x="6763" y="0"/>
                    </a:moveTo>
                    <a:cubicBezTo>
                      <a:pt x="3974" y="0"/>
                      <a:pt x="1165" y="59"/>
                      <a:pt x="851" y="144"/>
                    </a:cubicBezTo>
                    <a:cubicBezTo>
                      <a:pt x="689" y="188"/>
                      <a:pt x="546" y="247"/>
                      <a:pt x="436" y="323"/>
                    </a:cubicBezTo>
                    <a:cubicBezTo>
                      <a:pt x="0" y="619"/>
                      <a:pt x="121" y="1104"/>
                      <a:pt x="112" y="1544"/>
                    </a:cubicBezTo>
                    <a:cubicBezTo>
                      <a:pt x="102" y="2129"/>
                      <a:pt x="89" y="2771"/>
                      <a:pt x="177" y="3353"/>
                    </a:cubicBezTo>
                    <a:cubicBezTo>
                      <a:pt x="228" y="3687"/>
                      <a:pt x="327" y="3881"/>
                      <a:pt x="693" y="3968"/>
                    </a:cubicBezTo>
                    <a:cubicBezTo>
                      <a:pt x="829" y="4000"/>
                      <a:pt x="1755" y="4012"/>
                      <a:pt x="3020" y="4012"/>
                    </a:cubicBezTo>
                    <a:cubicBezTo>
                      <a:pt x="6189" y="4012"/>
                      <a:pt x="11488" y="3939"/>
                      <a:pt x="11830" y="3932"/>
                    </a:cubicBezTo>
                    <a:cubicBezTo>
                      <a:pt x="12186" y="3925"/>
                      <a:pt x="12684" y="3892"/>
                      <a:pt x="12848" y="3419"/>
                    </a:cubicBezTo>
                    <a:cubicBezTo>
                      <a:pt x="13048" y="2842"/>
                      <a:pt x="12929" y="2176"/>
                      <a:pt x="12921" y="1571"/>
                    </a:cubicBezTo>
                    <a:cubicBezTo>
                      <a:pt x="12914" y="1040"/>
                      <a:pt x="13004" y="524"/>
                      <a:pt x="12560" y="211"/>
                    </a:cubicBezTo>
                    <a:cubicBezTo>
                      <a:pt x="12346" y="59"/>
                      <a:pt x="9564" y="0"/>
                      <a:pt x="6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0"/>
              <p:cNvSpPr/>
              <p:nvPr/>
            </p:nvSpPr>
            <p:spPr>
              <a:xfrm>
                <a:off x="7448613" y="3531825"/>
                <a:ext cx="292575" cy="78725"/>
              </a:xfrm>
              <a:custGeom>
                <a:avLst/>
                <a:gdLst/>
                <a:ahLst/>
                <a:cxnLst/>
                <a:rect l="l" t="t" r="r" b="b"/>
                <a:pathLst>
                  <a:path w="11703" h="3149" extrusionOk="0">
                    <a:moveTo>
                      <a:pt x="5330" y="134"/>
                    </a:moveTo>
                    <a:cubicBezTo>
                      <a:pt x="8063" y="134"/>
                      <a:pt x="11033" y="189"/>
                      <a:pt x="11209" y="286"/>
                    </a:cubicBezTo>
                    <a:cubicBezTo>
                      <a:pt x="11509" y="464"/>
                      <a:pt x="11504" y="740"/>
                      <a:pt x="11499" y="1061"/>
                    </a:cubicBezTo>
                    <a:cubicBezTo>
                      <a:pt x="11498" y="1123"/>
                      <a:pt x="11497" y="1184"/>
                      <a:pt x="11498" y="1247"/>
                    </a:cubicBezTo>
                    <a:cubicBezTo>
                      <a:pt x="11499" y="1365"/>
                      <a:pt x="11508" y="1487"/>
                      <a:pt x="11516" y="1606"/>
                    </a:cubicBezTo>
                    <a:cubicBezTo>
                      <a:pt x="11540" y="1947"/>
                      <a:pt x="11564" y="2300"/>
                      <a:pt x="11438" y="2607"/>
                    </a:cubicBezTo>
                    <a:cubicBezTo>
                      <a:pt x="11317" y="2896"/>
                      <a:pt x="10959" y="2942"/>
                      <a:pt x="10590" y="2948"/>
                    </a:cubicBezTo>
                    <a:cubicBezTo>
                      <a:pt x="10232" y="2954"/>
                      <a:pt x="5507" y="3008"/>
                      <a:pt x="2693" y="3008"/>
                    </a:cubicBezTo>
                    <a:cubicBezTo>
                      <a:pt x="1571" y="3008"/>
                      <a:pt x="753" y="2999"/>
                      <a:pt x="636" y="2976"/>
                    </a:cubicBezTo>
                    <a:cubicBezTo>
                      <a:pt x="341" y="2917"/>
                      <a:pt x="270" y="2798"/>
                      <a:pt x="229" y="2569"/>
                    </a:cubicBezTo>
                    <a:cubicBezTo>
                      <a:pt x="152" y="2149"/>
                      <a:pt x="162" y="1673"/>
                      <a:pt x="172" y="1253"/>
                    </a:cubicBezTo>
                    <a:lnTo>
                      <a:pt x="172" y="1227"/>
                    </a:lnTo>
                    <a:cubicBezTo>
                      <a:pt x="173" y="1165"/>
                      <a:pt x="171" y="1101"/>
                      <a:pt x="169" y="1034"/>
                    </a:cubicBezTo>
                    <a:cubicBezTo>
                      <a:pt x="156" y="765"/>
                      <a:pt x="145" y="531"/>
                      <a:pt x="425" y="371"/>
                    </a:cubicBezTo>
                    <a:cubicBezTo>
                      <a:pt x="516" y="320"/>
                      <a:pt x="635" y="277"/>
                      <a:pt x="778" y="245"/>
                    </a:cubicBezTo>
                    <a:cubicBezTo>
                      <a:pt x="1114" y="169"/>
                      <a:pt x="3147" y="134"/>
                      <a:pt x="5330" y="134"/>
                    </a:cubicBezTo>
                    <a:close/>
                    <a:moveTo>
                      <a:pt x="6046" y="0"/>
                    </a:moveTo>
                    <a:cubicBezTo>
                      <a:pt x="3674" y="0"/>
                      <a:pt x="1049" y="41"/>
                      <a:pt x="746" y="109"/>
                    </a:cubicBezTo>
                    <a:cubicBezTo>
                      <a:pt x="588" y="146"/>
                      <a:pt x="457" y="193"/>
                      <a:pt x="354" y="251"/>
                    </a:cubicBezTo>
                    <a:cubicBezTo>
                      <a:pt x="1" y="451"/>
                      <a:pt x="15" y="765"/>
                      <a:pt x="26" y="1042"/>
                    </a:cubicBezTo>
                    <a:cubicBezTo>
                      <a:pt x="30" y="1103"/>
                      <a:pt x="32" y="1166"/>
                      <a:pt x="31" y="1226"/>
                    </a:cubicBezTo>
                    <a:lnTo>
                      <a:pt x="31" y="1251"/>
                    </a:lnTo>
                    <a:cubicBezTo>
                      <a:pt x="21" y="1678"/>
                      <a:pt x="10" y="2162"/>
                      <a:pt x="89" y="2596"/>
                    </a:cubicBezTo>
                    <a:cubicBezTo>
                      <a:pt x="138" y="2861"/>
                      <a:pt x="240" y="3042"/>
                      <a:pt x="607" y="3114"/>
                    </a:cubicBezTo>
                    <a:cubicBezTo>
                      <a:pt x="736" y="3139"/>
                      <a:pt x="1582" y="3149"/>
                      <a:pt x="2732" y="3149"/>
                    </a:cubicBezTo>
                    <a:cubicBezTo>
                      <a:pt x="5601" y="3149"/>
                      <a:pt x="10357" y="3090"/>
                      <a:pt x="10582" y="3090"/>
                    </a:cubicBezTo>
                    <a:cubicBezTo>
                      <a:pt x="10586" y="3090"/>
                      <a:pt x="10588" y="3090"/>
                      <a:pt x="10590" y="3090"/>
                    </a:cubicBezTo>
                    <a:cubicBezTo>
                      <a:pt x="10869" y="3086"/>
                      <a:pt x="11392" y="3077"/>
                      <a:pt x="11563" y="2663"/>
                    </a:cubicBezTo>
                    <a:cubicBezTo>
                      <a:pt x="11703" y="2325"/>
                      <a:pt x="11678" y="1955"/>
                      <a:pt x="11653" y="1599"/>
                    </a:cubicBezTo>
                    <a:cubicBezTo>
                      <a:pt x="11643" y="1477"/>
                      <a:pt x="11636" y="1361"/>
                      <a:pt x="11633" y="1247"/>
                    </a:cubicBezTo>
                    <a:cubicBezTo>
                      <a:pt x="11632" y="1187"/>
                      <a:pt x="11633" y="1126"/>
                      <a:pt x="11636" y="1066"/>
                    </a:cubicBezTo>
                    <a:cubicBezTo>
                      <a:pt x="11641" y="733"/>
                      <a:pt x="11647" y="387"/>
                      <a:pt x="11277" y="168"/>
                    </a:cubicBezTo>
                    <a:cubicBezTo>
                      <a:pt x="11022" y="17"/>
                      <a:pt x="7551" y="0"/>
                      <a:pt x="6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0"/>
              <p:cNvSpPr/>
              <p:nvPr/>
            </p:nvSpPr>
            <p:spPr>
              <a:xfrm>
                <a:off x="7101013" y="3548800"/>
                <a:ext cx="1779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1873" extrusionOk="0">
                    <a:moveTo>
                      <a:pt x="1128" y="1"/>
                    </a:moveTo>
                    <a:cubicBezTo>
                      <a:pt x="758" y="1"/>
                      <a:pt x="354" y="197"/>
                      <a:pt x="160" y="493"/>
                    </a:cubicBezTo>
                    <a:cubicBezTo>
                      <a:pt x="41" y="676"/>
                      <a:pt x="0" y="895"/>
                      <a:pt x="95" y="1133"/>
                    </a:cubicBezTo>
                    <a:cubicBezTo>
                      <a:pt x="232" y="1471"/>
                      <a:pt x="543" y="1830"/>
                      <a:pt x="937" y="1830"/>
                    </a:cubicBezTo>
                    <a:cubicBezTo>
                      <a:pt x="1117" y="1830"/>
                      <a:pt x="1315" y="1755"/>
                      <a:pt x="1522" y="1568"/>
                    </a:cubicBezTo>
                    <a:cubicBezTo>
                      <a:pt x="1804" y="1315"/>
                      <a:pt x="1962" y="935"/>
                      <a:pt x="1874" y="566"/>
                    </a:cubicBezTo>
                    <a:cubicBezTo>
                      <a:pt x="1778" y="165"/>
                      <a:pt x="1467" y="1"/>
                      <a:pt x="1128" y="1"/>
                    </a:cubicBezTo>
                    <a:close/>
                    <a:moveTo>
                      <a:pt x="6280" y="1"/>
                    </a:moveTo>
                    <a:cubicBezTo>
                      <a:pt x="5910" y="1"/>
                      <a:pt x="5507" y="197"/>
                      <a:pt x="5313" y="494"/>
                    </a:cubicBezTo>
                    <a:cubicBezTo>
                      <a:pt x="5193" y="676"/>
                      <a:pt x="5153" y="898"/>
                      <a:pt x="5249" y="1134"/>
                    </a:cubicBezTo>
                    <a:cubicBezTo>
                      <a:pt x="5384" y="1472"/>
                      <a:pt x="5694" y="1830"/>
                      <a:pt x="6089" y="1830"/>
                    </a:cubicBezTo>
                    <a:cubicBezTo>
                      <a:pt x="6269" y="1830"/>
                      <a:pt x="6467" y="1755"/>
                      <a:pt x="6674" y="1569"/>
                    </a:cubicBezTo>
                    <a:cubicBezTo>
                      <a:pt x="6957" y="1316"/>
                      <a:pt x="7115" y="936"/>
                      <a:pt x="7026" y="567"/>
                    </a:cubicBezTo>
                    <a:cubicBezTo>
                      <a:pt x="6930" y="165"/>
                      <a:pt x="6619" y="1"/>
                      <a:pt x="6280" y="1"/>
                    </a:cubicBezTo>
                    <a:close/>
                    <a:moveTo>
                      <a:pt x="3492" y="2"/>
                    </a:moveTo>
                    <a:cubicBezTo>
                      <a:pt x="3261" y="2"/>
                      <a:pt x="3025" y="118"/>
                      <a:pt x="2823" y="427"/>
                    </a:cubicBezTo>
                    <a:cubicBezTo>
                      <a:pt x="2615" y="745"/>
                      <a:pt x="2561" y="1152"/>
                      <a:pt x="2742" y="1487"/>
                    </a:cubicBezTo>
                    <a:cubicBezTo>
                      <a:pt x="2889" y="1761"/>
                      <a:pt x="3122" y="1873"/>
                      <a:pt x="3368" y="1873"/>
                    </a:cubicBezTo>
                    <a:cubicBezTo>
                      <a:pt x="3802" y="1873"/>
                      <a:pt x="4280" y="1526"/>
                      <a:pt x="4415" y="1114"/>
                    </a:cubicBezTo>
                    <a:cubicBezTo>
                      <a:pt x="4484" y="906"/>
                      <a:pt x="4466" y="684"/>
                      <a:pt x="4314" y="480"/>
                    </a:cubicBezTo>
                    <a:cubicBezTo>
                      <a:pt x="4128" y="232"/>
                      <a:pt x="3816" y="2"/>
                      <a:pt x="3492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40"/>
              <p:cNvSpPr/>
              <p:nvPr/>
            </p:nvSpPr>
            <p:spPr>
              <a:xfrm>
                <a:off x="7470688" y="3556750"/>
                <a:ext cx="244875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1221" extrusionOk="0">
                    <a:moveTo>
                      <a:pt x="4089" y="1"/>
                    </a:moveTo>
                    <a:cubicBezTo>
                      <a:pt x="3848" y="1"/>
                      <a:pt x="3584" y="129"/>
                      <a:pt x="3458" y="323"/>
                    </a:cubicBezTo>
                    <a:cubicBezTo>
                      <a:pt x="3380" y="442"/>
                      <a:pt x="3353" y="585"/>
                      <a:pt x="3416" y="738"/>
                    </a:cubicBezTo>
                    <a:cubicBezTo>
                      <a:pt x="3505" y="958"/>
                      <a:pt x="3707" y="1192"/>
                      <a:pt x="3964" y="1192"/>
                    </a:cubicBezTo>
                    <a:cubicBezTo>
                      <a:pt x="4081" y="1192"/>
                      <a:pt x="4210" y="1143"/>
                      <a:pt x="4346" y="1021"/>
                    </a:cubicBezTo>
                    <a:cubicBezTo>
                      <a:pt x="4529" y="856"/>
                      <a:pt x="4631" y="609"/>
                      <a:pt x="4575" y="368"/>
                    </a:cubicBezTo>
                    <a:cubicBezTo>
                      <a:pt x="4512" y="108"/>
                      <a:pt x="4310" y="1"/>
                      <a:pt x="4089" y="1"/>
                    </a:cubicBezTo>
                    <a:close/>
                    <a:moveTo>
                      <a:pt x="5897" y="1"/>
                    </a:moveTo>
                    <a:cubicBezTo>
                      <a:pt x="5655" y="1"/>
                      <a:pt x="5392" y="129"/>
                      <a:pt x="5266" y="323"/>
                    </a:cubicBezTo>
                    <a:cubicBezTo>
                      <a:pt x="5188" y="442"/>
                      <a:pt x="5161" y="585"/>
                      <a:pt x="5224" y="738"/>
                    </a:cubicBezTo>
                    <a:cubicBezTo>
                      <a:pt x="5313" y="958"/>
                      <a:pt x="5514" y="1192"/>
                      <a:pt x="5771" y="1192"/>
                    </a:cubicBezTo>
                    <a:cubicBezTo>
                      <a:pt x="5889" y="1192"/>
                      <a:pt x="6018" y="1143"/>
                      <a:pt x="6153" y="1021"/>
                    </a:cubicBezTo>
                    <a:cubicBezTo>
                      <a:pt x="6336" y="856"/>
                      <a:pt x="6439" y="609"/>
                      <a:pt x="6382" y="368"/>
                    </a:cubicBezTo>
                    <a:cubicBezTo>
                      <a:pt x="6319" y="108"/>
                      <a:pt x="6117" y="1"/>
                      <a:pt x="5897" y="1"/>
                    </a:cubicBezTo>
                    <a:close/>
                    <a:moveTo>
                      <a:pt x="9251" y="1"/>
                    </a:moveTo>
                    <a:cubicBezTo>
                      <a:pt x="9010" y="1"/>
                      <a:pt x="8746" y="129"/>
                      <a:pt x="8620" y="323"/>
                    </a:cubicBezTo>
                    <a:cubicBezTo>
                      <a:pt x="8543" y="442"/>
                      <a:pt x="8516" y="585"/>
                      <a:pt x="8578" y="738"/>
                    </a:cubicBezTo>
                    <a:cubicBezTo>
                      <a:pt x="8668" y="958"/>
                      <a:pt x="8869" y="1192"/>
                      <a:pt x="9126" y="1192"/>
                    </a:cubicBezTo>
                    <a:cubicBezTo>
                      <a:pt x="9243" y="1192"/>
                      <a:pt x="9372" y="1143"/>
                      <a:pt x="9508" y="1021"/>
                    </a:cubicBezTo>
                    <a:cubicBezTo>
                      <a:pt x="9690" y="856"/>
                      <a:pt x="9794" y="609"/>
                      <a:pt x="9736" y="368"/>
                    </a:cubicBezTo>
                    <a:cubicBezTo>
                      <a:pt x="9674" y="108"/>
                      <a:pt x="9472" y="1"/>
                      <a:pt x="9251" y="1"/>
                    </a:cubicBezTo>
                    <a:close/>
                    <a:moveTo>
                      <a:pt x="735" y="1"/>
                    </a:moveTo>
                    <a:cubicBezTo>
                      <a:pt x="494" y="1"/>
                      <a:pt x="230" y="129"/>
                      <a:pt x="104" y="324"/>
                    </a:cubicBezTo>
                    <a:cubicBezTo>
                      <a:pt x="26" y="443"/>
                      <a:pt x="0" y="586"/>
                      <a:pt x="62" y="740"/>
                    </a:cubicBezTo>
                    <a:cubicBezTo>
                      <a:pt x="151" y="960"/>
                      <a:pt x="353" y="1193"/>
                      <a:pt x="610" y="1193"/>
                    </a:cubicBezTo>
                    <a:cubicBezTo>
                      <a:pt x="728" y="1193"/>
                      <a:pt x="857" y="1145"/>
                      <a:pt x="992" y="1024"/>
                    </a:cubicBezTo>
                    <a:cubicBezTo>
                      <a:pt x="1175" y="858"/>
                      <a:pt x="1277" y="610"/>
                      <a:pt x="1219" y="369"/>
                    </a:cubicBezTo>
                    <a:cubicBezTo>
                      <a:pt x="1157" y="108"/>
                      <a:pt x="955" y="1"/>
                      <a:pt x="735" y="1"/>
                    </a:cubicBezTo>
                    <a:close/>
                    <a:moveTo>
                      <a:pt x="2271" y="1"/>
                    </a:moveTo>
                    <a:cubicBezTo>
                      <a:pt x="2121" y="1"/>
                      <a:pt x="1968" y="77"/>
                      <a:pt x="1837" y="278"/>
                    </a:cubicBezTo>
                    <a:cubicBezTo>
                      <a:pt x="1701" y="486"/>
                      <a:pt x="1665" y="752"/>
                      <a:pt x="1783" y="968"/>
                    </a:cubicBezTo>
                    <a:cubicBezTo>
                      <a:pt x="1880" y="1147"/>
                      <a:pt x="2032" y="1220"/>
                      <a:pt x="2193" y="1220"/>
                    </a:cubicBezTo>
                    <a:cubicBezTo>
                      <a:pt x="2476" y="1220"/>
                      <a:pt x="2786" y="994"/>
                      <a:pt x="2874" y="726"/>
                    </a:cubicBezTo>
                    <a:cubicBezTo>
                      <a:pt x="2918" y="591"/>
                      <a:pt x="2906" y="447"/>
                      <a:pt x="2807" y="313"/>
                    </a:cubicBezTo>
                    <a:cubicBezTo>
                      <a:pt x="2685" y="151"/>
                      <a:pt x="2482" y="1"/>
                      <a:pt x="2271" y="1"/>
                    </a:cubicBezTo>
                    <a:close/>
                    <a:moveTo>
                      <a:pt x="7433" y="1"/>
                    </a:moveTo>
                    <a:cubicBezTo>
                      <a:pt x="7283" y="1"/>
                      <a:pt x="7129" y="77"/>
                      <a:pt x="6998" y="278"/>
                    </a:cubicBezTo>
                    <a:cubicBezTo>
                      <a:pt x="6864" y="486"/>
                      <a:pt x="6827" y="752"/>
                      <a:pt x="6945" y="968"/>
                    </a:cubicBezTo>
                    <a:cubicBezTo>
                      <a:pt x="7042" y="1147"/>
                      <a:pt x="7193" y="1220"/>
                      <a:pt x="7354" y="1220"/>
                    </a:cubicBezTo>
                    <a:cubicBezTo>
                      <a:pt x="7637" y="1220"/>
                      <a:pt x="7948" y="994"/>
                      <a:pt x="8036" y="726"/>
                    </a:cubicBezTo>
                    <a:cubicBezTo>
                      <a:pt x="8080" y="591"/>
                      <a:pt x="8068" y="447"/>
                      <a:pt x="7968" y="313"/>
                    </a:cubicBezTo>
                    <a:cubicBezTo>
                      <a:pt x="7848" y="151"/>
                      <a:pt x="7644" y="1"/>
                      <a:pt x="7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40"/>
              <p:cNvSpPr/>
              <p:nvPr/>
            </p:nvSpPr>
            <p:spPr>
              <a:xfrm>
                <a:off x="7807938" y="3500100"/>
                <a:ext cx="96525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5801" extrusionOk="0">
                    <a:moveTo>
                      <a:pt x="1" y="1"/>
                    </a:moveTo>
                    <a:lnTo>
                      <a:pt x="1" y="5801"/>
                    </a:lnTo>
                    <a:lnTo>
                      <a:pt x="1322" y="5801"/>
                    </a:lnTo>
                    <a:lnTo>
                      <a:pt x="1322" y="1"/>
                    </a:lnTo>
                    <a:close/>
                    <a:moveTo>
                      <a:pt x="1939" y="1"/>
                    </a:moveTo>
                    <a:lnTo>
                      <a:pt x="1939" y="5801"/>
                    </a:lnTo>
                    <a:lnTo>
                      <a:pt x="2600" y="5801"/>
                    </a:lnTo>
                    <a:lnTo>
                      <a:pt x="2600" y="1"/>
                    </a:lnTo>
                    <a:close/>
                    <a:moveTo>
                      <a:pt x="3200" y="1"/>
                    </a:moveTo>
                    <a:lnTo>
                      <a:pt x="3200" y="5801"/>
                    </a:lnTo>
                    <a:lnTo>
                      <a:pt x="3861" y="5801"/>
                    </a:lnTo>
                    <a:lnTo>
                      <a:pt x="38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0"/>
              <p:cNvSpPr/>
              <p:nvPr/>
            </p:nvSpPr>
            <p:spPr>
              <a:xfrm>
                <a:off x="7368913" y="3500100"/>
                <a:ext cx="16550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801" extrusionOk="0">
                    <a:moveTo>
                      <a:pt x="0" y="1"/>
                    </a:moveTo>
                    <a:lnTo>
                      <a:pt x="0" y="5801"/>
                    </a:lnTo>
                    <a:lnTo>
                      <a:pt x="661" y="5801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0"/>
              <p:cNvSpPr/>
              <p:nvPr/>
            </p:nvSpPr>
            <p:spPr>
              <a:xfrm>
                <a:off x="6933713" y="3500100"/>
                <a:ext cx="96525" cy="14502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5801" extrusionOk="0">
                    <a:moveTo>
                      <a:pt x="1" y="1"/>
                    </a:moveTo>
                    <a:lnTo>
                      <a:pt x="1" y="5801"/>
                    </a:lnTo>
                    <a:lnTo>
                      <a:pt x="662" y="5801"/>
                    </a:lnTo>
                    <a:lnTo>
                      <a:pt x="662" y="1"/>
                    </a:lnTo>
                    <a:close/>
                    <a:moveTo>
                      <a:pt x="1261" y="1"/>
                    </a:moveTo>
                    <a:lnTo>
                      <a:pt x="1261" y="5801"/>
                    </a:lnTo>
                    <a:lnTo>
                      <a:pt x="1921" y="5801"/>
                    </a:lnTo>
                    <a:lnTo>
                      <a:pt x="1921" y="1"/>
                    </a:lnTo>
                    <a:close/>
                    <a:moveTo>
                      <a:pt x="2539" y="1"/>
                    </a:moveTo>
                    <a:lnTo>
                      <a:pt x="2539" y="5801"/>
                    </a:lnTo>
                    <a:lnTo>
                      <a:pt x="3860" y="5801"/>
                    </a:lnTo>
                    <a:lnTo>
                      <a:pt x="38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1" name="Google Shape;2501;p40"/>
            <p:cNvGrpSpPr/>
            <p:nvPr/>
          </p:nvGrpSpPr>
          <p:grpSpPr>
            <a:xfrm rot="5400000" flipH="1">
              <a:off x="6297716" y="3224066"/>
              <a:ext cx="2585362" cy="607406"/>
              <a:chOff x="4972650" y="1317400"/>
              <a:chExt cx="1151250" cy="270475"/>
            </a:xfrm>
          </p:grpSpPr>
          <p:sp>
            <p:nvSpPr>
              <p:cNvPr id="2502" name="Google Shape;2502;p40"/>
              <p:cNvSpPr/>
              <p:nvPr/>
            </p:nvSpPr>
            <p:spPr>
              <a:xfrm>
                <a:off x="4972650" y="1317400"/>
                <a:ext cx="11512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46050" y="10819"/>
                    </a:lnTo>
                    <a:lnTo>
                      <a:pt x="460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0"/>
              <p:cNvSpPr/>
              <p:nvPr/>
            </p:nvSpPr>
            <p:spPr>
              <a:xfrm>
                <a:off x="5045125" y="1317400"/>
                <a:ext cx="19210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7684" y="10819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0"/>
              <p:cNvSpPr/>
              <p:nvPr/>
            </p:nvSpPr>
            <p:spPr>
              <a:xfrm>
                <a:off x="6012050" y="1317400"/>
                <a:ext cx="62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2496" y="10819"/>
                    </a:lnTo>
                    <a:lnTo>
                      <a:pt x="24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0"/>
              <p:cNvSpPr/>
              <p:nvPr/>
            </p:nvSpPr>
            <p:spPr>
              <a:xfrm>
                <a:off x="5066800" y="1317400"/>
                <a:ext cx="148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  <a:moveTo>
                      <a:pt x="1692" y="1"/>
                    </a:moveTo>
                    <a:lnTo>
                      <a:pt x="1692" y="10819"/>
                    </a:lnTo>
                    <a:lnTo>
                      <a:pt x="2549" y="10819"/>
                    </a:lnTo>
                    <a:lnTo>
                      <a:pt x="2549" y="1"/>
                    </a:lnTo>
                    <a:close/>
                    <a:moveTo>
                      <a:pt x="3385" y="1"/>
                    </a:moveTo>
                    <a:lnTo>
                      <a:pt x="3385" y="10819"/>
                    </a:lnTo>
                    <a:lnTo>
                      <a:pt x="4242" y="10819"/>
                    </a:lnTo>
                    <a:lnTo>
                      <a:pt x="4242" y="1"/>
                    </a:lnTo>
                    <a:close/>
                    <a:moveTo>
                      <a:pt x="5079" y="1"/>
                    </a:moveTo>
                    <a:lnTo>
                      <a:pt x="5079" y="10819"/>
                    </a:lnTo>
                    <a:lnTo>
                      <a:pt x="5936" y="10819"/>
                    </a:lnTo>
                    <a:lnTo>
                      <a:pt x="5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0"/>
              <p:cNvSpPr/>
              <p:nvPr/>
            </p:nvSpPr>
            <p:spPr>
              <a:xfrm>
                <a:off x="6031500" y="1317400"/>
                <a:ext cx="214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0"/>
              <p:cNvSpPr/>
              <p:nvPr/>
            </p:nvSpPr>
            <p:spPr>
              <a:xfrm>
                <a:off x="5288000" y="1342250"/>
                <a:ext cx="68695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27478" h="8831" extrusionOk="0">
                    <a:moveTo>
                      <a:pt x="202" y="1"/>
                    </a:moveTo>
                    <a:cubicBezTo>
                      <a:pt x="202" y="112"/>
                      <a:pt x="112" y="202"/>
                      <a:pt x="1" y="202"/>
                    </a:cubicBezTo>
                    <a:lnTo>
                      <a:pt x="1" y="8631"/>
                    </a:lnTo>
                    <a:cubicBezTo>
                      <a:pt x="112" y="8631"/>
                      <a:pt x="202" y="8721"/>
                      <a:pt x="202" y="8831"/>
                    </a:cubicBezTo>
                    <a:lnTo>
                      <a:pt x="27277" y="8831"/>
                    </a:lnTo>
                    <a:cubicBezTo>
                      <a:pt x="27277" y="8721"/>
                      <a:pt x="27366" y="8631"/>
                      <a:pt x="27477" y="8631"/>
                    </a:cubicBezTo>
                    <a:lnTo>
                      <a:pt x="27477" y="202"/>
                    </a:lnTo>
                    <a:cubicBezTo>
                      <a:pt x="27367" y="202"/>
                      <a:pt x="27277" y="112"/>
                      <a:pt x="27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0"/>
              <p:cNvSpPr/>
              <p:nvPr/>
            </p:nvSpPr>
            <p:spPr>
              <a:xfrm>
                <a:off x="5539475" y="1419300"/>
                <a:ext cx="1982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7929" h="4236" extrusionOk="0">
                    <a:moveTo>
                      <a:pt x="3643" y="1"/>
                    </a:moveTo>
                    <a:cubicBezTo>
                      <a:pt x="3041" y="1"/>
                      <a:pt x="2515" y="141"/>
                      <a:pt x="2064" y="352"/>
                    </a:cubicBezTo>
                    <a:cubicBezTo>
                      <a:pt x="678" y="1002"/>
                      <a:pt x="0" y="2325"/>
                      <a:pt x="0" y="2325"/>
                    </a:cubicBezTo>
                    <a:cubicBezTo>
                      <a:pt x="0" y="2325"/>
                      <a:pt x="1952" y="4235"/>
                      <a:pt x="4232" y="4235"/>
                    </a:cubicBezTo>
                    <a:cubicBezTo>
                      <a:pt x="5453" y="4235"/>
                      <a:pt x="6768" y="3688"/>
                      <a:pt x="7929" y="2009"/>
                    </a:cubicBezTo>
                    <a:cubicBezTo>
                      <a:pt x="7410" y="1555"/>
                      <a:pt x="6918" y="1193"/>
                      <a:pt x="6453" y="905"/>
                    </a:cubicBezTo>
                    <a:cubicBezTo>
                      <a:pt x="5380" y="248"/>
                      <a:pt x="4444" y="1"/>
                      <a:pt x="3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0"/>
              <p:cNvSpPr/>
              <p:nvPr/>
            </p:nvSpPr>
            <p:spPr>
              <a:xfrm>
                <a:off x="5590575" y="1419300"/>
                <a:ext cx="11020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2863" extrusionOk="0">
                    <a:moveTo>
                      <a:pt x="1598" y="0"/>
                    </a:moveTo>
                    <a:cubicBezTo>
                      <a:pt x="996" y="0"/>
                      <a:pt x="471" y="140"/>
                      <a:pt x="21" y="351"/>
                    </a:cubicBezTo>
                    <a:cubicBezTo>
                      <a:pt x="8" y="449"/>
                      <a:pt x="0" y="550"/>
                      <a:pt x="0" y="651"/>
                    </a:cubicBezTo>
                    <a:cubicBezTo>
                      <a:pt x="0" y="1872"/>
                      <a:pt x="992" y="2862"/>
                      <a:pt x="2212" y="2862"/>
                    </a:cubicBezTo>
                    <a:cubicBezTo>
                      <a:pt x="3347" y="2862"/>
                      <a:pt x="4282" y="2007"/>
                      <a:pt x="4408" y="906"/>
                    </a:cubicBezTo>
                    <a:cubicBezTo>
                      <a:pt x="3335" y="248"/>
                      <a:pt x="2399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0"/>
              <p:cNvSpPr/>
              <p:nvPr/>
            </p:nvSpPr>
            <p:spPr>
              <a:xfrm>
                <a:off x="5524250" y="1370550"/>
                <a:ext cx="22490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996" h="3120" extrusionOk="0">
                    <a:moveTo>
                      <a:pt x="5076" y="1"/>
                    </a:moveTo>
                    <a:cubicBezTo>
                      <a:pt x="5012" y="1"/>
                      <a:pt x="4955" y="45"/>
                      <a:pt x="4940" y="109"/>
                    </a:cubicBezTo>
                    <a:lnTo>
                      <a:pt x="4740" y="969"/>
                    </a:lnTo>
                    <a:cubicBezTo>
                      <a:pt x="4604" y="959"/>
                      <a:pt x="4471" y="954"/>
                      <a:pt x="4339" y="954"/>
                    </a:cubicBezTo>
                    <a:cubicBezTo>
                      <a:pt x="4091" y="954"/>
                      <a:pt x="3850" y="971"/>
                      <a:pt x="3617" y="1001"/>
                    </a:cubicBezTo>
                    <a:lnTo>
                      <a:pt x="3515" y="124"/>
                    </a:lnTo>
                    <a:cubicBezTo>
                      <a:pt x="3507" y="53"/>
                      <a:pt x="3448" y="1"/>
                      <a:pt x="3380" y="1"/>
                    </a:cubicBezTo>
                    <a:cubicBezTo>
                      <a:pt x="3374" y="1"/>
                      <a:pt x="3368" y="2"/>
                      <a:pt x="3362" y="2"/>
                    </a:cubicBezTo>
                    <a:cubicBezTo>
                      <a:pt x="3285" y="12"/>
                      <a:pt x="3231" y="79"/>
                      <a:pt x="3240" y="156"/>
                    </a:cubicBezTo>
                    <a:lnTo>
                      <a:pt x="3343" y="1042"/>
                    </a:lnTo>
                    <a:cubicBezTo>
                      <a:pt x="2966" y="1109"/>
                      <a:pt x="2613" y="1208"/>
                      <a:pt x="2288" y="1325"/>
                    </a:cubicBezTo>
                    <a:lnTo>
                      <a:pt x="1988" y="379"/>
                    </a:lnTo>
                    <a:cubicBezTo>
                      <a:pt x="1969" y="320"/>
                      <a:pt x="1913" y="282"/>
                      <a:pt x="1854" y="282"/>
                    </a:cubicBezTo>
                    <a:cubicBezTo>
                      <a:pt x="1840" y="282"/>
                      <a:pt x="1826" y="284"/>
                      <a:pt x="1812" y="288"/>
                    </a:cubicBezTo>
                    <a:cubicBezTo>
                      <a:pt x="1739" y="311"/>
                      <a:pt x="1699" y="389"/>
                      <a:pt x="1721" y="463"/>
                    </a:cubicBezTo>
                    <a:lnTo>
                      <a:pt x="2027" y="1425"/>
                    </a:lnTo>
                    <a:cubicBezTo>
                      <a:pt x="1651" y="1580"/>
                      <a:pt x="1317" y="1753"/>
                      <a:pt x="1037" y="1922"/>
                    </a:cubicBezTo>
                    <a:lnTo>
                      <a:pt x="736" y="1276"/>
                    </a:lnTo>
                    <a:cubicBezTo>
                      <a:pt x="713" y="1226"/>
                      <a:pt x="663" y="1196"/>
                      <a:pt x="611" y="1196"/>
                    </a:cubicBezTo>
                    <a:cubicBezTo>
                      <a:pt x="591" y="1196"/>
                      <a:pt x="571" y="1200"/>
                      <a:pt x="551" y="1210"/>
                    </a:cubicBezTo>
                    <a:cubicBezTo>
                      <a:pt x="482" y="1242"/>
                      <a:pt x="451" y="1324"/>
                      <a:pt x="485" y="1394"/>
                    </a:cubicBezTo>
                    <a:lnTo>
                      <a:pt x="801" y="2071"/>
                    </a:lnTo>
                    <a:cubicBezTo>
                      <a:pt x="335" y="2374"/>
                      <a:pt x="69" y="2622"/>
                      <a:pt x="58" y="2632"/>
                    </a:cubicBezTo>
                    <a:cubicBezTo>
                      <a:pt x="2" y="2686"/>
                      <a:pt x="0" y="2772"/>
                      <a:pt x="53" y="2828"/>
                    </a:cubicBezTo>
                    <a:cubicBezTo>
                      <a:pt x="80" y="2857"/>
                      <a:pt x="117" y="2871"/>
                      <a:pt x="153" y="2871"/>
                    </a:cubicBezTo>
                    <a:cubicBezTo>
                      <a:pt x="188" y="2871"/>
                      <a:pt x="222" y="2859"/>
                      <a:pt x="250" y="2833"/>
                    </a:cubicBezTo>
                    <a:cubicBezTo>
                      <a:pt x="259" y="2825"/>
                      <a:pt x="1267" y="1878"/>
                      <a:pt x="2791" y="1441"/>
                    </a:cubicBezTo>
                    <a:cubicBezTo>
                      <a:pt x="3314" y="1291"/>
                      <a:pt x="3831" y="1216"/>
                      <a:pt x="4341" y="1216"/>
                    </a:cubicBezTo>
                    <a:cubicBezTo>
                      <a:pt x="5814" y="1216"/>
                      <a:pt x="7230" y="1840"/>
                      <a:pt x="8567" y="3082"/>
                    </a:cubicBezTo>
                    <a:cubicBezTo>
                      <a:pt x="8593" y="3106"/>
                      <a:pt x="8627" y="3119"/>
                      <a:pt x="8662" y="3119"/>
                    </a:cubicBezTo>
                    <a:cubicBezTo>
                      <a:pt x="8699" y="3119"/>
                      <a:pt x="8737" y="3104"/>
                      <a:pt x="8764" y="3074"/>
                    </a:cubicBezTo>
                    <a:cubicBezTo>
                      <a:pt x="8816" y="3019"/>
                      <a:pt x="8813" y="2930"/>
                      <a:pt x="8757" y="2878"/>
                    </a:cubicBezTo>
                    <a:cubicBezTo>
                      <a:pt x="8613" y="2745"/>
                      <a:pt x="8468" y="2618"/>
                      <a:pt x="8325" y="2501"/>
                    </a:cubicBezTo>
                    <a:lnTo>
                      <a:pt x="8934" y="1975"/>
                    </a:lnTo>
                    <a:cubicBezTo>
                      <a:pt x="8990" y="1923"/>
                      <a:pt x="8996" y="1837"/>
                      <a:pt x="8946" y="1778"/>
                    </a:cubicBezTo>
                    <a:cubicBezTo>
                      <a:pt x="8919" y="1746"/>
                      <a:pt x="8880" y="1730"/>
                      <a:pt x="8841" y="1730"/>
                    </a:cubicBezTo>
                    <a:cubicBezTo>
                      <a:pt x="8808" y="1730"/>
                      <a:pt x="8776" y="1741"/>
                      <a:pt x="8750" y="1763"/>
                    </a:cubicBezTo>
                    <a:lnTo>
                      <a:pt x="8101" y="2324"/>
                    </a:lnTo>
                    <a:cubicBezTo>
                      <a:pt x="7863" y="2141"/>
                      <a:pt x="7625" y="1981"/>
                      <a:pt x="7391" y="1840"/>
                    </a:cubicBezTo>
                    <a:lnTo>
                      <a:pt x="7919" y="1302"/>
                    </a:lnTo>
                    <a:cubicBezTo>
                      <a:pt x="7972" y="1247"/>
                      <a:pt x="7972" y="1159"/>
                      <a:pt x="7915" y="1105"/>
                    </a:cubicBezTo>
                    <a:cubicBezTo>
                      <a:pt x="7888" y="1079"/>
                      <a:pt x="7853" y="1065"/>
                      <a:pt x="7818" y="1065"/>
                    </a:cubicBezTo>
                    <a:cubicBezTo>
                      <a:pt x="7782" y="1065"/>
                      <a:pt x="7746" y="1079"/>
                      <a:pt x="7719" y="1108"/>
                    </a:cubicBezTo>
                    <a:lnTo>
                      <a:pt x="7143" y="1697"/>
                    </a:lnTo>
                    <a:cubicBezTo>
                      <a:pt x="6844" y="1532"/>
                      <a:pt x="6547" y="1399"/>
                      <a:pt x="6256" y="1294"/>
                    </a:cubicBezTo>
                    <a:lnTo>
                      <a:pt x="6679" y="487"/>
                    </a:lnTo>
                    <a:cubicBezTo>
                      <a:pt x="6715" y="418"/>
                      <a:pt x="6689" y="334"/>
                      <a:pt x="6620" y="300"/>
                    </a:cubicBezTo>
                    <a:cubicBezTo>
                      <a:pt x="6599" y="289"/>
                      <a:pt x="6577" y="283"/>
                      <a:pt x="6555" y="283"/>
                    </a:cubicBezTo>
                    <a:cubicBezTo>
                      <a:pt x="6505" y="283"/>
                      <a:pt x="6457" y="311"/>
                      <a:pt x="6433" y="358"/>
                    </a:cubicBezTo>
                    <a:lnTo>
                      <a:pt x="5989" y="1206"/>
                    </a:lnTo>
                    <a:cubicBezTo>
                      <a:pt x="5659" y="1104"/>
                      <a:pt x="5336" y="1036"/>
                      <a:pt x="5020" y="997"/>
                    </a:cubicBezTo>
                    <a:lnTo>
                      <a:pt x="5210" y="172"/>
                    </a:lnTo>
                    <a:cubicBezTo>
                      <a:pt x="5229" y="97"/>
                      <a:pt x="5182" y="23"/>
                      <a:pt x="5107" y="4"/>
                    </a:cubicBezTo>
                    <a:cubicBezTo>
                      <a:pt x="5096" y="2"/>
                      <a:pt x="5086" y="1"/>
                      <a:pt x="5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0"/>
              <p:cNvSpPr/>
              <p:nvPr/>
            </p:nvSpPr>
            <p:spPr>
              <a:xfrm>
                <a:off x="535960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1" y="1"/>
                    </a:moveTo>
                    <a:cubicBezTo>
                      <a:pt x="252" y="1"/>
                      <a:pt x="1" y="227"/>
                      <a:pt x="43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1" y="852"/>
                      <a:pt x="778" y="813"/>
                      <a:pt x="835" y="761"/>
                    </a:cubicBezTo>
                    <a:cubicBezTo>
                      <a:pt x="970" y="642"/>
                      <a:pt x="1046" y="467"/>
                      <a:pt x="986" y="283"/>
                    </a:cubicBezTo>
                    <a:cubicBezTo>
                      <a:pt x="928" y="107"/>
                      <a:pt x="750" y="33"/>
                      <a:pt x="578" y="6"/>
                    </a:cubicBezTo>
                    <a:cubicBezTo>
                      <a:pt x="555" y="3"/>
                      <a:pt x="533" y="1"/>
                      <a:pt x="511" y="1"/>
                    </a:cubicBezTo>
                    <a:close/>
                    <a:moveTo>
                      <a:pt x="511" y="1290"/>
                    </a:moveTo>
                    <a:cubicBezTo>
                      <a:pt x="252" y="1290"/>
                      <a:pt x="1" y="1515"/>
                      <a:pt x="43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8" y="2184"/>
                      <a:pt x="638" y="2170"/>
                    </a:cubicBezTo>
                    <a:cubicBezTo>
                      <a:pt x="711" y="2140"/>
                      <a:pt x="778" y="2100"/>
                      <a:pt x="835" y="2050"/>
                    </a:cubicBezTo>
                    <a:cubicBezTo>
                      <a:pt x="970" y="1931"/>
                      <a:pt x="1046" y="1756"/>
                      <a:pt x="986" y="1572"/>
                    </a:cubicBezTo>
                    <a:cubicBezTo>
                      <a:pt x="928" y="1395"/>
                      <a:pt x="750" y="1322"/>
                      <a:pt x="578" y="1295"/>
                    </a:cubicBezTo>
                    <a:cubicBezTo>
                      <a:pt x="555" y="1291"/>
                      <a:pt x="533" y="1290"/>
                      <a:pt x="511" y="1290"/>
                    </a:cubicBezTo>
                    <a:close/>
                    <a:moveTo>
                      <a:pt x="510" y="2576"/>
                    </a:moveTo>
                    <a:cubicBezTo>
                      <a:pt x="251" y="2576"/>
                      <a:pt x="1" y="2803"/>
                      <a:pt x="43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8" y="3470"/>
                      <a:pt x="638" y="3455"/>
                    </a:cubicBezTo>
                    <a:cubicBezTo>
                      <a:pt x="711" y="3429"/>
                      <a:pt x="778" y="3389"/>
                      <a:pt x="835" y="3337"/>
                    </a:cubicBezTo>
                    <a:cubicBezTo>
                      <a:pt x="970" y="3218"/>
                      <a:pt x="1046" y="3043"/>
                      <a:pt x="986" y="2858"/>
                    </a:cubicBezTo>
                    <a:cubicBezTo>
                      <a:pt x="928" y="2681"/>
                      <a:pt x="749" y="2609"/>
                      <a:pt x="578" y="2582"/>
                    </a:cubicBezTo>
                    <a:cubicBezTo>
                      <a:pt x="555" y="2578"/>
                      <a:pt x="532" y="2576"/>
                      <a:pt x="510" y="2576"/>
                    </a:cubicBezTo>
                    <a:close/>
                    <a:moveTo>
                      <a:pt x="511" y="3836"/>
                    </a:moveTo>
                    <a:cubicBezTo>
                      <a:pt x="252" y="3836"/>
                      <a:pt x="1" y="4062"/>
                      <a:pt x="43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7" y="4737"/>
                      <a:pt x="598" y="4731"/>
                      <a:pt x="638" y="4716"/>
                    </a:cubicBezTo>
                    <a:cubicBezTo>
                      <a:pt x="711" y="4687"/>
                      <a:pt x="778" y="4647"/>
                      <a:pt x="835" y="4598"/>
                    </a:cubicBezTo>
                    <a:cubicBezTo>
                      <a:pt x="970" y="4478"/>
                      <a:pt x="1046" y="4304"/>
                      <a:pt x="986" y="4119"/>
                    </a:cubicBezTo>
                    <a:cubicBezTo>
                      <a:pt x="928" y="3942"/>
                      <a:pt x="750" y="3868"/>
                      <a:pt x="578" y="3842"/>
                    </a:cubicBezTo>
                    <a:cubicBezTo>
                      <a:pt x="555" y="3838"/>
                      <a:pt x="533" y="3836"/>
                      <a:pt x="511" y="3836"/>
                    </a:cubicBezTo>
                    <a:close/>
                    <a:moveTo>
                      <a:pt x="511" y="5124"/>
                    </a:moveTo>
                    <a:cubicBezTo>
                      <a:pt x="252" y="5124"/>
                      <a:pt x="1" y="5350"/>
                      <a:pt x="43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8" y="6019"/>
                      <a:pt x="638" y="6004"/>
                    </a:cubicBezTo>
                    <a:cubicBezTo>
                      <a:pt x="711" y="5975"/>
                      <a:pt x="778" y="5936"/>
                      <a:pt x="835" y="5884"/>
                    </a:cubicBezTo>
                    <a:cubicBezTo>
                      <a:pt x="970" y="5766"/>
                      <a:pt x="1046" y="5590"/>
                      <a:pt x="986" y="5406"/>
                    </a:cubicBezTo>
                    <a:cubicBezTo>
                      <a:pt x="928" y="5230"/>
                      <a:pt x="750" y="5156"/>
                      <a:pt x="578" y="5129"/>
                    </a:cubicBezTo>
                    <a:cubicBezTo>
                      <a:pt x="555" y="5126"/>
                      <a:pt x="533" y="5124"/>
                      <a:pt x="511" y="5124"/>
                    </a:cubicBezTo>
                    <a:close/>
                    <a:moveTo>
                      <a:pt x="511" y="6413"/>
                    </a:moveTo>
                    <a:cubicBezTo>
                      <a:pt x="252" y="6413"/>
                      <a:pt x="1" y="6639"/>
                      <a:pt x="43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8" y="7307"/>
                      <a:pt x="638" y="7293"/>
                    </a:cubicBezTo>
                    <a:cubicBezTo>
                      <a:pt x="711" y="7264"/>
                      <a:pt x="778" y="7225"/>
                      <a:pt x="835" y="7173"/>
                    </a:cubicBezTo>
                    <a:cubicBezTo>
                      <a:pt x="970" y="7055"/>
                      <a:pt x="1046" y="6879"/>
                      <a:pt x="986" y="6695"/>
                    </a:cubicBezTo>
                    <a:cubicBezTo>
                      <a:pt x="928" y="6519"/>
                      <a:pt x="750" y="6445"/>
                      <a:pt x="578" y="6418"/>
                    </a:cubicBezTo>
                    <a:cubicBezTo>
                      <a:pt x="555" y="6415"/>
                      <a:pt x="533" y="6413"/>
                      <a:pt x="511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40"/>
              <p:cNvSpPr/>
              <p:nvPr/>
            </p:nvSpPr>
            <p:spPr>
              <a:xfrm>
                <a:off x="588125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0" y="1"/>
                    </a:moveTo>
                    <a:cubicBezTo>
                      <a:pt x="252" y="1"/>
                      <a:pt x="1" y="227"/>
                      <a:pt x="42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0" y="852"/>
                      <a:pt x="778" y="813"/>
                      <a:pt x="836" y="761"/>
                    </a:cubicBezTo>
                    <a:cubicBezTo>
                      <a:pt x="970" y="642"/>
                      <a:pt x="1046" y="467"/>
                      <a:pt x="987" y="283"/>
                    </a:cubicBezTo>
                    <a:cubicBezTo>
                      <a:pt x="929" y="107"/>
                      <a:pt x="749" y="33"/>
                      <a:pt x="577" y="6"/>
                    </a:cubicBezTo>
                    <a:cubicBezTo>
                      <a:pt x="555" y="3"/>
                      <a:pt x="532" y="1"/>
                      <a:pt x="510" y="1"/>
                    </a:cubicBezTo>
                    <a:close/>
                    <a:moveTo>
                      <a:pt x="510" y="1290"/>
                    </a:moveTo>
                    <a:cubicBezTo>
                      <a:pt x="252" y="1290"/>
                      <a:pt x="1" y="1515"/>
                      <a:pt x="42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9" y="2184"/>
                      <a:pt x="638" y="2170"/>
                    </a:cubicBezTo>
                    <a:cubicBezTo>
                      <a:pt x="710" y="2140"/>
                      <a:pt x="778" y="2100"/>
                      <a:pt x="836" y="2050"/>
                    </a:cubicBezTo>
                    <a:cubicBezTo>
                      <a:pt x="970" y="1931"/>
                      <a:pt x="1046" y="1756"/>
                      <a:pt x="987" y="1572"/>
                    </a:cubicBezTo>
                    <a:cubicBezTo>
                      <a:pt x="929" y="1395"/>
                      <a:pt x="749" y="1322"/>
                      <a:pt x="577" y="1295"/>
                    </a:cubicBezTo>
                    <a:cubicBezTo>
                      <a:pt x="555" y="1291"/>
                      <a:pt x="532" y="1290"/>
                      <a:pt x="510" y="1290"/>
                    </a:cubicBezTo>
                    <a:close/>
                    <a:moveTo>
                      <a:pt x="509" y="2576"/>
                    </a:moveTo>
                    <a:cubicBezTo>
                      <a:pt x="251" y="2576"/>
                      <a:pt x="1" y="2803"/>
                      <a:pt x="42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9" y="3470"/>
                      <a:pt x="638" y="3455"/>
                    </a:cubicBezTo>
                    <a:cubicBezTo>
                      <a:pt x="710" y="3429"/>
                      <a:pt x="778" y="3389"/>
                      <a:pt x="836" y="3337"/>
                    </a:cubicBezTo>
                    <a:cubicBezTo>
                      <a:pt x="970" y="3218"/>
                      <a:pt x="1046" y="3043"/>
                      <a:pt x="987" y="2858"/>
                    </a:cubicBezTo>
                    <a:cubicBezTo>
                      <a:pt x="929" y="2681"/>
                      <a:pt x="748" y="2609"/>
                      <a:pt x="577" y="2582"/>
                    </a:cubicBezTo>
                    <a:cubicBezTo>
                      <a:pt x="554" y="2578"/>
                      <a:pt x="532" y="2576"/>
                      <a:pt x="509" y="2576"/>
                    </a:cubicBezTo>
                    <a:close/>
                    <a:moveTo>
                      <a:pt x="510" y="3836"/>
                    </a:moveTo>
                    <a:cubicBezTo>
                      <a:pt x="252" y="3836"/>
                      <a:pt x="1" y="4062"/>
                      <a:pt x="42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8" y="4737"/>
                      <a:pt x="598" y="4731"/>
                      <a:pt x="638" y="4716"/>
                    </a:cubicBezTo>
                    <a:cubicBezTo>
                      <a:pt x="710" y="4687"/>
                      <a:pt x="778" y="4647"/>
                      <a:pt x="836" y="4598"/>
                    </a:cubicBezTo>
                    <a:cubicBezTo>
                      <a:pt x="970" y="4478"/>
                      <a:pt x="1046" y="4304"/>
                      <a:pt x="987" y="4119"/>
                    </a:cubicBezTo>
                    <a:cubicBezTo>
                      <a:pt x="929" y="3942"/>
                      <a:pt x="749" y="3868"/>
                      <a:pt x="577" y="3842"/>
                    </a:cubicBezTo>
                    <a:cubicBezTo>
                      <a:pt x="555" y="3838"/>
                      <a:pt x="532" y="3836"/>
                      <a:pt x="510" y="3836"/>
                    </a:cubicBezTo>
                    <a:close/>
                    <a:moveTo>
                      <a:pt x="510" y="5124"/>
                    </a:moveTo>
                    <a:cubicBezTo>
                      <a:pt x="252" y="5124"/>
                      <a:pt x="1" y="5350"/>
                      <a:pt x="42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9" y="6019"/>
                      <a:pt x="638" y="6004"/>
                    </a:cubicBezTo>
                    <a:cubicBezTo>
                      <a:pt x="710" y="5975"/>
                      <a:pt x="778" y="5936"/>
                      <a:pt x="836" y="5884"/>
                    </a:cubicBezTo>
                    <a:cubicBezTo>
                      <a:pt x="970" y="5766"/>
                      <a:pt x="1046" y="5590"/>
                      <a:pt x="987" y="5406"/>
                    </a:cubicBezTo>
                    <a:cubicBezTo>
                      <a:pt x="929" y="5230"/>
                      <a:pt x="749" y="5156"/>
                      <a:pt x="577" y="5129"/>
                    </a:cubicBezTo>
                    <a:cubicBezTo>
                      <a:pt x="555" y="5126"/>
                      <a:pt x="532" y="5124"/>
                      <a:pt x="510" y="5124"/>
                    </a:cubicBezTo>
                    <a:close/>
                    <a:moveTo>
                      <a:pt x="510" y="6413"/>
                    </a:moveTo>
                    <a:cubicBezTo>
                      <a:pt x="252" y="6413"/>
                      <a:pt x="1" y="6639"/>
                      <a:pt x="42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9" y="7307"/>
                      <a:pt x="638" y="7293"/>
                    </a:cubicBezTo>
                    <a:cubicBezTo>
                      <a:pt x="710" y="7264"/>
                      <a:pt x="778" y="7225"/>
                      <a:pt x="836" y="7173"/>
                    </a:cubicBezTo>
                    <a:cubicBezTo>
                      <a:pt x="970" y="7055"/>
                      <a:pt x="1046" y="6879"/>
                      <a:pt x="987" y="6695"/>
                    </a:cubicBezTo>
                    <a:cubicBezTo>
                      <a:pt x="929" y="6519"/>
                      <a:pt x="749" y="6445"/>
                      <a:pt x="577" y="6418"/>
                    </a:cubicBezTo>
                    <a:cubicBezTo>
                      <a:pt x="555" y="6415"/>
                      <a:pt x="532" y="6413"/>
                      <a:pt x="510" y="64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40"/>
              <p:cNvSpPr/>
              <p:nvPr/>
            </p:nvSpPr>
            <p:spPr>
              <a:xfrm>
                <a:off x="5410150" y="1342250"/>
                <a:ext cx="443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40"/>
              <p:cNvSpPr/>
              <p:nvPr/>
            </p:nvSpPr>
            <p:spPr>
              <a:xfrm>
                <a:off x="5810725" y="1342250"/>
                <a:ext cx="4432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5" name="Google Shape;2515;p40"/>
            <p:cNvGrpSpPr/>
            <p:nvPr/>
          </p:nvGrpSpPr>
          <p:grpSpPr>
            <a:xfrm rot="-5400000" flipH="1">
              <a:off x="6977719" y="3379637"/>
              <a:ext cx="2357199" cy="524427"/>
              <a:chOff x="6959925" y="2252125"/>
              <a:chExt cx="1049650" cy="233525"/>
            </a:xfrm>
          </p:grpSpPr>
          <p:sp>
            <p:nvSpPr>
              <p:cNvPr id="2516" name="Google Shape;2516;p40"/>
              <p:cNvSpPr/>
              <p:nvPr/>
            </p:nvSpPr>
            <p:spPr>
              <a:xfrm>
                <a:off x="6959925" y="2252125"/>
                <a:ext cx="1049650" cy="233500"/>
              </a:xfrm>
              <a:custGeom>
                <a:avLst/>
                <a:gdLst/>
                <a:ahLst/>
                <a:cxnLst/>
                <a:rect l="l" t="t" r="r" b="b"/>
                <a:pathLst>
                  <a:path w="41986" h="9340" extrusionOk="0">
                    <a:moveTo>
                      <a:pt x="0" y="0"/>
                    </a:moveTo>
                    <a:lnTo>
                      <a:pt x="0" y="9340"/>
                    </a:lnTo>
                    <a:lnTo>
                      <a:pt x="41985" y="9340"/>
                    </a:lnTo>
                    <a:lnTo>
                      <a:pt x="419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0"/>
              <p:cNvSpPr/>
              <p:nvPr/>
            </p:nvSpPr>
            <p:spPr>
              <a:xfrm>
                <a:off x="7048750" y="2299300"/>
                <a:ext cx="558425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22337" h="5644" extrusionOk="0">
                    <a:moveTo>
                      <a:pt x="177" y="1"/>
                    </a:moveTo>
                    <a:cubicBezTo>
                      <a:pt x="177" y="98"/>
                      <a:pt x="98" y="177"/>
                      <a:pt x="0" y="177"/>
                    </a:cubicBezTo>
                    <a:lnTo>
                      <a:pt x="0" y="5467"/>
                    </a:lnTo>
                    <a:cubicBezTo>
                      <a:pt x="98" y="5467"/>
                      <a:pt x="177" y="5547"/>
                      <a:pt x="177" y="5644"/>
                    </a:cubicBezTo>
                    <a:lnTo>
                      <a:pt x="22160" y="5644"/>
                    </a:lnTo>
                    <a:cubicBezTo>
                      <a:pt x="22160" y="5547"/>
                      <a:pt x="22239" y="5467"/>
                      <a:pt x="22336" y="5467"/>
                    </a:cubicBezTo>
                    <a:lnTo>
                      <a:pt x="22336" y="177"/>
                    </a:lnTo>
                    <a:cubicBezTo>
                      <a:pt x="22239" y="177"/>
                      <a:pt x="22160" y="98"/>
                      <a:pt x="22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0"/>
              <p:cNvSpPr/>
              <p:nvPr/>
            </p:nvSpPr>
            <p:spPr>
              <a:xfrm>
                <a:off x="7648425" y="2252125"/>
                <a:ext cx="153775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6151" h="9341" extrusionOk="0">
                    <a:moveTo>
                      <a:pt x="1" y="0"/>
                    </a:moveTo>
                    <a:lnTo>
                      <a:pt x="1" y="9341"/>
                    </a:lnTo>
                    <a:lnTo>
                      <a:pt x="695" y="9341"/>
                    </a:lnTo>
                    <a:lnTo>
                      <a:pt x="695" y="0"/>
                    </a:lnTo>
                    <a:close/>
                    <a:moveTo>
                      <a:pt x="1758" y="0"/>
                    </a:moveTo>
                    <a:lnTo>
                      <a:pt x="1758" y="9341"/>
                    </a:lnTo>
                    <a:lnTo>
                      <a:pt x="2451" y="9341"/>
                    </a:lnTo>
                    <a:lnTo>
                      <a:pt x="2451" y="0"/>
                    </a:lnTo>
                    <a:close/>
                    <a:moveTo>
                      <a:pt x="5457" y="0"/>
                    </a:moveTo>
                    <a:lnTo>
                      <a:pt x="5457" y="9341"/>
                    </a:lnTo>
                    <a:lnTo>
                      <a:pt x="6151" y="9341"/>
                    </a:lnTo>
                    <a:lnTo>
                      <a:pt x="6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0"/>
              <p:cNvSpPr/>
              <p:nvPr/>
            </p:nvSpPr>
            <p:spPr>
              <a:xfrm>
                <a:off x="7728350" y="2273500"/>
                <a:ext cx="3922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64" extrusionOk="0">
                    <a:moveTo>
                      <a:pt x="768" y="1"/>
                    </a:moveTo>
                    <a:cubicBezTo>
                      <a:pt x="639" y="1"/>
                      <a:pt x="511" y="36"/>
                      <a:pt x="404" y="112"/>
                    </a:cubicBezTo>
                    <a:cubicBezTo>
                      <a:pt x="372" y="133"/>
                      <a:pt x="344" y="159"/>
                      <a:pt x="318" y="186"/>
                    </a:cubicBezTo>
                    <a:cubicBezTo>
                      <a:pt x="2" y="509"/>
                      <a:pt x="71" y="1124"/>
                      <a:pt x="574" y="1233"/>
                    </a:cubicBezTo>
                    <a:cubicBezTo>
                      <a:pt x="622" y="1243"/>
                      <a:pt x="673" y="1248"/>
                      <a:pt x="724" y="1248"/>
                    </a:cubicBezTo>
                    <a:cubicBezTo>
                      <a:pt x="1035" y="1248"/>
                      <a:pt x="1387" y="1066"/>
                      <a:pt x="1462" y="760"/>
                    </a:cubicBezTo>
                    <a:cubicBezTo>
                      <a:pt x="1569" y="320"/>
                      <a:pt x="1161" y="1"/>
                      <a:pt x="768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1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6" y="3171"/>
                      <a:pt x="1461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1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6" y="5276"/>
                      <a:pt x="1461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1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3" y="7563"/>
                    </a:cubicBezTo>
                    <a:cubicBezTo>
                      <a:pt x="1032" y="7563"/>
                      <a:pt x="1386" y="7381"/>
                      <a:pt x="1461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0"/>
              <p:cNvSpPr/>
              <p:nvPr/>
            </p:nvSpPr>
            <p:spPr>
              <a:xfrm>
                <a:off x="6982300" y="2273500"/>
                <a:ext cx="391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64" extrusionOk="0">
                    <a:moveTo>
                      <a:pt x="767" y="1"/>
                    </a:moveTo>
                    <a:cubicBezTo>
                      <a:pt x="637" y="1"/>
                      <a:pt x="510" y="36"/>
                      <a:pt x="403" y="112"/>
                    </a:cubicBezTo>
                    <a:cubicBezTo>
                      <a:pt x="372" y="133"/>
                      <a:pt x="344" y="159"/>
                      <a:pt x="317" y="186"/>
                    </a:cubicBezTo>
                    <a:cubicBezTo>
                      <a:pt x="0" y="509"/>
                      <a:pt x="70" y="1124"/>
                      <a:pt x="573" y="1233"/>
                    </a:cubicBezTo>
                    <a:cubicBezTo>
                      <a:pt x="620" y="1243"/>
                      <a:pt x="671" y="1248"/>
                      <a:pt x="723" y="1248"/>
                    </a:cubicBezTo>
                    <a:cubicBezTo>
                      <a:pt x="1033" y="1248"/>
                      <a:pt x="1385" y="1066"/>
                      <a:pt x="1460" y="760"/>
                    </a:cubicBezTo>
                    <a:cubicBezTo>
                      <a:pt x="1567" y="320"/>
                      <a:pt x="1159" y="1"/>
                      <a:pt x="767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0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5" y="3171"/>
                      <a:pt x="1460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0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5" y="5276"/>
                      <a:pt x="1460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0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2" y="7563"/>
                    </a:cubicBezTo>
                    <a:cubicBezTo>
                      <a:pt x="1032" y="7563"/>
                      <a:pt x="1385" y="7381"/>
                      <a:pt x="1460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0"/>
              <p:cNvSpPr/>
              <p:nvPr/>
            </p:nvSpPr>
            <p:spPr>
              <a:xfrm>
                <a:off x="7839050" y="2289125"/>
                <a:ext cx="136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6315" extrusionOk="0">
                    <a:moveTo>
                      <a:pt x="1" y="0"/>
                    </a:moveTo>
                    <a:lnTo>
                      <a:pt x="1" y="6314"/>
                    </a:lnTo>
                    <a:lnTo>
                      <a:pt x="5462" y="6314"/>
                    </a:lnTo>
                    <a:lnTo>
                      <a:pt x="54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0"/>
              <p:cNvSpPr/>
              <p:nvPr/>
            </p:nvSpPr>
            <p:spPr>
              <a:xfrm>
                <a:off x="7853275" y="2315675"/>
                <a:ext cx="10182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3811" extrusionOk="0">
                    <a:moveTo>
                      <a:pt x="2287" y="0"/>
                    </a:moveTo>
                    <a:cubicBezTo>
                      <a:pt x="2277" y="153"/>
                      <a:pt x="2298" y="315"/>
                      <a:pt x="2329" y="467"/>
                    </a:cubicBezTo>
                    <a:cubicBezTo>
                      <a:pt x="2386" y="740"/>
                      <a:pt x="2492" y="932"/>
                      <a:pt x="2659" y="1147"/>
                    </a:cubicBezTo>
                    <a:cubicBezTo>
                      <a:pt x="2794" y="1322"/>
                      <a:pt x="2960" y="1435"/>
                      <a:pt x="3138" y="1560"/>
                    </a:cubicBezTo>
                    <a:cubicBezTo>
                      <a:pt x="3305" y="1676"/>
                      <a:pt x="3441" y="1695"/>
                      <a:pt x="3643" y="1719"/>
                    </a:cubicBezTo>
                    <a:cubicBezTo>
                      <a:pt x="3740" y="1731"/>
                      <a:pt x="3868" y="1771"/>
                      <a:pt x="3978" y="1771"/>
                    </a:cubicBezTo>
                    <a:cubicBezTo>
                      <a:pt x="4007" y="1771"/>
                      <a:pt x="4034" y="1769"/>
                      <a:pt x="4060" y="1762"/>
                    </a:cubicBezTo>
                    <a:cubicBezTo>
                      <a:pt x="4072" y="1697"/>
                      <a:pt x="4047" y="1625"/>
                      <a:pt x="4040" y="1558"/>
                    </a:cubicBezTo>
                    <a:cubicBezTo>
                      <a:pt x="4023" y="1388"/>
                      <a:pt x="4020" y="1229"/>
                      <a:pt x="3961" y="1068"/>
                    </a:cubicBezTo>
                    <a:cubicBezTo>
                      <a:pt x="3855" y="775"/>
                      <a:pt x="3541" y="538"/>
                      <a:pt x="3257" y="430"/>
                    </a:cubicBezTo>
                    <a:cubicBezTo>
                      <a:pt x="3156" y="392"/>
                      <a:pt x="2282" y="84"/>
                      <a:pt x="2287" y="0"/>
                    </a:cubicBezTo>
                    <a:close/>
                    <a:moveTo>
                      <a:pt x="1542" y="1469"/>
                    </a:moveTo>
                    <a:cubicBezTo>
                      <a:pt x="1352" y="1469"/>
                      <a:pt x="1158" y="1513"/>
                      <a:pt x="1000" y="1580"/>
                    </a:cubicBezTo>
                    <a:cubicBezTo>
                      <a:pt x="907" y="1620"/>
                      <a:pt x="179" y="1947"/>
                      <a:pt x="26" y="1947"/>
                    </a:cubicBezTo>
                    <a:cubicBezTo>
                      <a:pt x="13" y="1947"/>
                      <a:pt x="5" y="1944"/>
                      <a:pt x="1" y="1940"/>
                    </a:cubicBezTo>
                    <a:lnTo>
                      <a:pt x="1" y="1940"/>
                    </a:lnTo>
                    <a:cubicBezTo>
                      <a:pt x="100" y="2058"/>
                      <a:pt x="227" y="2160"/>
                      <a:pt x="353" y="2247"/>
                    </a:cubicBezTo>
                    <a:cubicBezTo>
                      <a:pt x="582" y="2405"/>
                      <a:pt x="792" y="2471"/>
                      <a:pt x="1062" y="2512"/>
                    </a:cubicBezTo>
                    <a:cubicBezTo>
                      <a:pt x="1126" y="2521"/>
                      <a:pt x="1188" y="2525"/>
                      <a:pt x="1249" y="2525"/>
                    </a:cubicBezTo>
                    <a:cubicBezTo>
                      <a:pt x="1397" y="2525"/>
                      <a:pt x="1540" y="2502"/>
                      <a:pt x="1693" y="2480"/>
                    </a:cubicBezTo>
                    <a:cubicBezTo>
                      <a:pt x="1893" y="2449"/>
                      <a:pt x="2004" y="2367"/>
                      <a:pt x="2167" y="2245"/>
                    </a:cubicBezTo>
                    <a:cubicBezTo>
                      <a:pt x="2266" y="2171"/>
                      <a:pt x="2431" y="2098"/>
                      <a:pt x="2498" y="1988"/>
                    </a:cubicBezTo>
                    <a:cubicBezTo>
                      <a:pt x="2463" y="1933"/>
                      <a:pt x="2394" y="1898"/>
                      <a:pt x="2343" y="1854"/>
                    </a:cubicBezTo>
                    <a:cubicBezTo>
                      <a:pt x="2215" y="1742"/>
                      <a:pt x="2104" y="1632"/>
                      <a:pt x="1949" y="1555"/>
                    </a:cubicBezTo>
                    <a:cubicBezTo>
                      <a:pt x="1828" y="1494"/>
                      <a:pt x="1686" y="1469"/>
                      <a:pt x="1542" y="1469"/>
                    </a:cubicBezTo>
                    <a:close/>
                    <a:moveTo>
                      <a:pt x="3978" y="1964"/>
                    </a:moveTo>
                    <a:cubicBezTo>
                      <a:pt x="3921" y="1964"/>
                      <a:pt x="3861" y="1987"/>
                      <a:pt x="3803" y="1994"/>
                    </a:cubicBezTo>
                    <a:cubicBezTo>
                      <a:pt x="3633" y="2018"/>
                      <a:pt x="3477" y="2028"/>
                      <a:pt x="3317" y="2094"/>
                    </a:cubicBezTo>
                    <a:cubicBezTo>
                      <a:pt x="3029" y="2211"/>
                      <a:pt x="2806" y="2534"/>
                      <a:pt x="2710" y="2822"/>
                    </a:cubicBezTo>
                    <a:cubicBezTo>
                      <a:pt x="2675" y="2927"/>
                      <a:pt x="2403" y="3810"/>
                      <a:pt x="2321" y="3810"/>
                    </a:cubicBezTo>
                    <a:cubicBezTo>
                      <a:pt x="2321" y="3810"/>
                      <a:pt x="2321" y="3810"/>
                      <a:pt x="2321" y="3810"/>
                    </a:cubicBezTo>
                    <a:lnTo>
                      <a:pt x="2321" y="3810"/>
                    </a:lnTo>
                    <a:cubicBezTo>
                      <a:pt x="2331" y="3811"/>
                      <a:pt x="2341" y="3811"/>
                      <a:pt x="2351" y="3811"/>
                    </a:cubicBezTo>
                    <a:cubicBezTo>
                      <a:pt x="2496" y="3811"/>
                      <a:pt x="2645" y="3783"/>
                      <a:pt x="2785" y="3748"/>
                    </a:cubicBezTo>
                    <a:cubicBezTo>
                      <a:pt x="3054" y="3681"/>
                      <a:pt x="3241" y="3566"/>
                      <a:pt x="3450" y="3390"/>
                    </a:cubicBezTo>
                    <a:cubicBezTo>
                      <a:pt x="3620" y="3248"/>
                      <a:pt x="3726" y="3079"/>
                      <a:pt x="3844" y="2896"/>
                    </a:cubicBezTo>
                    <a:cubicBezTo>
                      <a:pt x="3953" y="2725"/>
                      <a:pt x="3966" y="2588"/>
                      <a:pt x="3980" y="2385"/>
                    </a:cubicBezTo>
                    <a:cubicBezTo>
                      <a:pt x="3990" y="2262"/>
                      <a:pt x="4044" y="2089"/>
                      <a:pt x="4006" y="1966"/>
                    </a:cubicBezTo>
                    <a:cubicBezTo>
                      <a:pt x="3997" y="1965"/>
                      <a:pt x="3988" y="1964"/>
                      <a:pt x="3978" y="19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0"/>
              <p:cNvSpPr/>
              <p:nvPr/>
            </p:nvSpPr>
            <p:spPr>
              <a:xfrm>
                <a:off x="7129525" y="2318425"/>
                <a:ext cx="10030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967" extrusionOk="0">
                    <a:moveTo>
                      <a:pt x="1944" y="957"/>
                    </a:moveTo>
                    <a:lnTo>
                      <a:pt x="1944" y="957"/>
                    </a:lnTo>
                    <a:cubicBezTo>
                      <a:pt x="1941" y="964"/>
                      <a:pt x="1939" y="974"/>
                      <a:pt x="1939" y="984"/>
                    </a:cubicBezTo>
                    <a:cubicBezTo>
                      <a:pt x="1939" y="1493"/>
                      <a:pt x="1531" y="1908"/>
                      <a:pt x="1024" y="1919"/>
                    </a:cubicBezTo>
                    <a:cubicBezTo>
                      <a:pt x="1033" y="1786"/>
                      <a:pt x="1065" y="1653"/>
                      <a:pt x="1124" y="1531"/>
                    </a:cubicBezTo>
                    <a:cubicBezTo>
                      <a:pt x="1167" y="1441"/>
                      <a:pt x="1226" y="1357"/>
                      <a:pt x="1299" y="1280"/>
                    </a:cubicBezTo>
                    <a:cubicBezTo>
                      <a:pt x="1476" y="1092"/>
                      <a:pt x="1709" y="978"/>
                      <a:pt x="1944" y="957"/>
                    </a:cubicBezTo>
                    <a:close/>
                    <a:moveTo>
                      <a:pt x="2070" y="954"/>
                    </a:moveTo>
                    <a:cubicBezTo>
                      <a:pt x="2119" y="957"/>
                      <a:pt x="2168" y="962"/>
                      <a:pt x="2217" y="973"/>
                    </a:cubicBezTo>
                    <a:cubicBezTo>
                      <a:pt x="2663" y="1077"/>
                      <a:pt x="3033" y="1504"/>
                      <a:pt x="3053" y="1934"/>
                    </a:cubicBezTo>
                    <a:cubicBezTo>
                      <a:pt x="3042" y="1926"/>
                      <a:pt x="3028" y="1920"/>
                      <a:pt x="3013" y="1920"/>
                    </a:cubicBezTo>
                    <a:cubicBezTo>
                      <a:pt x="2498" y="1920"/>
                      <a:pt x="2076" y="1501"/>
                      <a:pt x="2076" y="984"/>
                    </a:cubicBezTo>
                    <a:cubicBezTo>
                      <a:pt x="2076" y="973"/>
                      <a:pt x="2074" y="963"/>
                      <a:pt x="2070" y="954"/>
                    </a:cubicBezTo>
                    <a:close/>
                    <a:moveTo>
                      <a:pt x="2007" y="1365"/>
                    </a:moveTo>
                    <a:cubicBezTo>
                      <a:pt x="2117" y="1653"/>
                      <a:pt x="2345" y="1883"/>
                      <a:pt x="2633" y="1991"/>
                    </a:cubicBezTo>
                    <a:cubicBezTo>
                      <a:pt x="2345" y="2100"/>
                      <a:pt x="2117" y="2330"/>
                      <a:pt x="2007" y="2617"/>
                    </a:cubicBezTo>
                    <a:cubicBezTo>
                      <a:pt x="1898" y="2330"/>
                      <a:pt x="1669" y="2101"/>
                      <a:pt x="1381" y="1991"/>
                    </a:cubicBezTo>
                    <a:cubicBezTo>
                      <a:pt x="1669" y="1882"/>
                      <a:pt x="1898" y="1653"/>
                      <a:pt x="2007" y="1365"/>
                    </a:cubicBezTo>
                    <a:close/>
                    <a:moveTo>
                      <a:pt x="3049" y="2049"/>
                    </a:moveTo>
                    <a:lnTo>
                      <a:pt x="3049" y="2049"/>
                    </a:lnTo>
                    <a:cubicBezTo>
                      <a:pt x="3021" y="2492"/>
                      <a:pt x="2744" y="2845"/>
                      <a:pt x="2317" y="2959"/>
                    </a:cubicBezTo>
                    <a:cubicBezTo>
                      <a:pt x="2236" y="2983"/>
                      <a:pt x="2156" y="3001"/>
                      <a:pt x="2074" y="3010"/>
                    </a:cubicBezTo>
                    <a:cubicBezTo>
                      <a:pt x="2075" y="3006"/>
                      <a:pt x="2076" y="3002"/>
                      <a:pt x="2076" y="2996"/>
                    </a:cubicBezTo>
                    <a:cubicBezTo>
                      <a:pt x="2076" y="2481"/>
                      <a:pt x="2497" y="2060"/>
                      <a:pt x="3013" y="2060"/>
                    </a:cubicBezTo>
                    <a:cubicBezTo>
                      <a:pt x="3027" y="2060"/>
                      <a:pt x="3038" y="2055"/>
                      <a:pt x="3049" y="2049"/>
                    </a:cubicBezTo>
                    <a:close/>
                    <a:moveTo>
                      <a:pt x="1026" y="2063"/>
                    </a:moveTo>
                    <a:cubicBezTo>
                      <a:pt x="1531" y="2076"/>
                      <a:pt x="1939" y="2491"/>
                      <a:pt x="1939" y="2999"/>
                    </a:cubicBezTo>
                    <a:cubicBezTo>
                      <a:pt x="1939" y="3004"/>
                      <a:pt x="1941" y="3009"/>
                      <a:pt x="1943" y="3016"/>
                    </a:cubicBezTo>
                    <a:cubicBezTo>
                      <a:pt x="1937" y="3015"/>
                      <a:pt x="1931" y="3015"/>
                      <a:pt x="1925" y="3015"/>
                    </a:cubicBezTo>
                    <a:cubicBezTo>
                      <a:pt x="1919" y="3015"/>
                      <a:pt x="1913" y="3015"/>
                      <a:pt x="1908" y="3015"/>
                    </a:cubicBezTo>
                    <a:cubicBezTo>
                      <a:pt x="1586" y="2974"/>
                      <a:pt x="1311" y="2786"/>
                      <a:pt x="1151" y="2494"/>
                    </a:cubicBezTo>
                    <a:cubicBezTo>
                      <a:pt x="1078" y="2359"/>
                      <a:pt x="1037" y="2210"/>
                      <a:pt x="1026" y="2063"/>
                    </a:cubicBezTo>
                    <a:close/>
                    <a:moveTo>
                      <a:pt x="2027" y="814"/>
                    </a:moveTo>
                    <a:cubicBezTo>
                      <a:pt x="1727" y="814"/>
                      <a:pt x="1424" y="947"/>
                      <a:pt x="1198" y="1186"/>
                    </a:cubicBezTo>
                    <a:cubicBezTo>
                      <a:pt x="1117" y="1272"/>
                      <a:pt x="1050" y="1369"/>
                      <a:pt x="999" y="1472"/>
                    </a:cubicBezTo>
                    <a:cubicBezTo>
                      <a:pt x="834" y="1815"/>
                      <a:pt x="845" y="2223"/>
                      <a:pt x="1029" y="2562"/>
                    </a:cubicBezTo>
                    <a:cubicBezTo>
                      <a:pt x="1210" y="2894"/>
                      <a:pt x="1525" y="3109"/>
                      <a:pt x="1889" y="3154"/>
                    </a:cubicBezTo>
                    <a:cubicBezTo>
                      <a:pt x="1920" y="3157"/>
                      <a:pt x="1951" y="3159"/>
                      <a:pt x="1981" y="3159"/>
                    </a:cubicBezTo>
                    <a:cubicBezTo>
                      <a:pt x="2112" y="3159"/>
                      <a:pt x="2236" y="3128"/>
                      <a:pt x="2354" y="3096"/>
                    </a:cubicBezTo>
                    <a:cubicBezTo>
                      <a:pt x="2873" y="2954"/>
                      <a:pt x="3204" y="2507"/>
                      <a:pt x="3191" y="1954"/>
                    </a:cubicBezTo>
                    <a:cubicBezTo>
                      <a:pt x="3182" y="1456"/>
                      <a:pt x="2760" y="958"/>
                      <a:pt x="2249" y="839"/>
                    </a:cubicBezTo>
                    <a:cubicBezTo>
                      <a:pt x="2176" y="822"/>
                      <a:pt x="2101" y="814"/>
                      <a:pt x="2027" y="814"/>
                    </a:cubicBezTo>
                    <a:close/>
                    <a:moveTo>
                      <a:pt x="2017" y="143"/>
                    </a:moveTo>
                    <a:cubicBezTo>
                      <a:pt x="2133" y="143"/>
                      <a:pt x="2248" y="156"/>
                      <a:pt x="2361" y="180"/>
                    </a:cubicBezTo>
                    <a:cubicBezTo>
                      <a:pt x="3167" y="367"/>
                      <a:pt x="3836" y="1153"/>
                      <a:pt x="3852" y="1931"/>
                    </a:cubicBezTo>
                    <a:cubicBezTo>
                      <a:pt x="3869" y="2798"/>
                      <a:pt x="3354" y="3502"/>
                      <a:pt x="2536" y="3724"/>
                    </a:cubicBezTo>
                    <a:cubicBezTo>
                      <a:pt x="2336" y="3778"/>
                      <a:pt x="2141" y="3826"/>
                      <a:pt x="1940" y="3826"/>
                    </a:cubicBezTo>
                    <a:cubicBezTo>
                      <a:pt x="1895" y="3826"/>
                      <a:pt x="1850" y="3823"/>
                      <a:pt x="1804" y="3818"/>
                    </a:cubicBezTo>
                    <a:cubicBezTo>
                      <a:pt x="1230" y="3748"/>
                      <a:pt x="738" y="3411"/>
                      <a:pt x="455" y="2892"/>
                    </a:cubicBezTo>
                    <a:cubicBezTo>
                      <a:pt x="162" y="2357"/>
                      <a:pt x="145" y="1715"/>
                      <a:pt x="406" y="1176"/>
                    </a:cubicBezTo>
                    <a:cubicBezTo>
                      <a:pt x="484" y="1015"/>
                      <a:pt x="590" y="863"/>
                      <a:pt x="718" y="727"/>
                    </a:cubicBezTo>
                    <a:cubicBezTo>
                      <a:pt x="1074" y="351"/>
                      <a:pt x="1548" y="143"/>
                      <a:pt x="2017" y="143"/>
                    </a:cubicBezTo>
                    <a:close/>
                    <a:moveTo>
                      <a:pt x="2018" y="1"/>
                    </a:moveTo>
                    <a:cubicBezTo>
                      <a:pt x="1513" y="1"/>
                      <a:pt x="1000" y="225"/>
                      <a:pt x="618" y="630"/>
                    </a:cubicBezTo>
                    <a:cubicBezTo>
                      <a:pt x="479" y="776"/>
                      <a:pt x="365" y="939"/>
                      <a:pt x="281" y="1114"/>
                    </a:cubicBezTo>
                    <a:cubicBezTo>
                      <a:pt x="0" y="1695"/>
                      <a:pt x="19" y="2383"/>
                      <a:pt x="333" y="2958"/>
                    </a:cubicBezTo>
                    <a:cubicBezTo>
                      <a:pt x="638" y="3518"/>
                      <a:pt x="1167" y="3882"/>
                      <a:pt x="1787" y="3957"/>
                    </a:cubicBezTo>
                    <a:cubicBezTo>
                      <a:pt x="1839" y="3963"/>
                      <a:pt x="1889" y="3967"/>
                      <a:pt x="1941" y="3967"/>
                    </a:cubicBezTo>
                    <a:cubicBezTo>
                      <a:pt x="2160" y="3967"/>
                      <a:pt x="2372" y="3914"/>
                      <a:pt x="2575" y="3856"/>
                    </a:cubicBezTo>
                    <a:cubicBezTo>
                      <a:pt x="3455" y="3617"/>
                      <a:pt x="4011" y="2861"/>
                      <a:pt x="3992" y="1927"/>
                    </a:cubicBezTo>
                    <a:cubicBezTo>
                      <a:pt x="3975" y="1089"/>
                      <a:pt x="3258" y="244"/>
                      <a:pt x="2393" y="43"/>
                    </a:cubicBezTo>
                    <a:cubicBezTo>
                      <a:pt x="2270" y="15"/>
                      <a:pt x="2144" y="1"/>
                      <a:pt x="20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0"/>
              <p:cNvSpPr/>
              <p:nvPr/>
            </p:nvSpPr>
            <p:spPr>
              <a:xfrm>
                <a:off x="7270825" y="2356225"/>
                <a:ext cx="279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804" extrusionOk="0">
                    <a:moveTo>
                      <a:pt x="401" y="1"/>
                    </a:moveTo>
                    <a:cubicBezTo>
                      <a:pt x="401" y="222"/>
                      <a:pt x="221" y="402"/>
                      <a:pt x="0" y="402"/>
                    </a:cubicBezTo>
                    <a:cubicBezTo>
                      <a:pt x="221" y="402"/>
                      <a:pt x="401" y="581"/>
                      <a:pt x="401" y="803"/>
                    </a:cubicBezTo>
                    <a:cubicBezTo>
                      <a:pt x="401" y="583"/>
                      <a:pt x="580" y="402"/>
                      <a:pt x="802" y="402"/>
                    </a:cubicBezTo>
                    <a:cubicBezTo>
                      <a:pt x="580" y="402"/>
                      <a:pt x="401" y="222"/>
                      <a:pt x="401" y="1"/>
                    </a:cubicBezTo>
                    <a:close/>
                    <a:moveTo>
                      <a:pt x="2476" y="1"/>
                    </a:moveTo>
                    <a:cubicBezTo>
                      <a:pt x="2476" y="222"/>
                      <a:pt x="2296" y="402"/>
                      <a:pt x="2075" y="402"/>
                    </a:cubicBezTo>
                    <a:cubicBezTo>
                      <a:pt x="2296" y="402"/>
                      <a:pt x="2476" y="581"/>
                      <a:pt x="2476" y="803"/>
                    </a:cubicBezTo>
                    <a:cubicBezTo>
                      <a:pt x="2476" y="583"/>
                      <a:pt x="2655" y="402"/>
                      <a:pt x="2877" y="402"/>
                    </a:cubicBezTo>
                    <a:cubicBezTo>
                      <a:pt x="2655" y="402"/>
                      <a:pt x="2476" y="222"/>
                      <a:pt x="2476" y="1"/>
                    </a:cubicBezTo>
                    <a:close/>
                    <a:moveTo>
                      <a:pt x="4551" y="1"/>
                    </a:moveTo>
                    <a:cubicBezTo>
                      <a:pt x="4551" y="222"/>
                      <a:pt x="4371" y="402"/>
                      <a:pt x="4150" y="402"/>
                    </a:cubicBezTo>
                    <a:cubicBezTo>
                      <a:pt x="4371" y="402"/>
                      <a:pt x="4551" y="581"/>
                      <a:pt x="4551" y="803"/>
                    </a:cubicBezTo>
                    <a:cubicBezTo>
                      <a:pt x="4551" y="583"/>
                      <a:pt x="4730" y="402"/>
                      <a:pt x="4952" y="402"/>
                    </a:cubicBezTo>
                    <a:cubicBezTo>
                      <a:pt x="4730" y="402"/>
                      <a:pt x="4551" y="222"/>
                      <a:pt x="4551" y="1"/>
                    </a:cubicBezTo>
                    <a:close/>
                    <a:moveTo>
                      <a:pt x="6626" y="1"/>
                    </a:moveTo>
                    <a:cubicBezTo>
                      <a:pt x="6626" y="222"/>
                      <a:pt x="6446" y="402"/>
                      <a:pt x="6225" y="402"/>
                    </a:cubicBezTo>
                    <a:cubicBezTo>
                      <a:pt x="6446" y="402"/>
                      <a:pt x="6626" y="581"/>
                      <a:pt x="6626" y="803"/>
                    </a:cubicBezTo>
                    <a:cubicBezTo>
                      <a:pt x="6626" y="583"/>
                      <a:pt x="6805" y="402"/>
                      <a:pt x="7027" y="402"/>
                    </a:cubicBezTo>
                    <a:cubicBezTo>
                      <a:pt x="6805" y="402"/>
                      <a:pt x="6626" y="222"/>
                      <a:pt x="6626" y="1"/>
                    </a:cubicBezTo>
                    <a:close/>
                    <a:moveTo>
                      <a:pt x="8701" y="1"/>
                    </a:moveTo>
                    <a:cubicBezTo>
                      <a:pt x="8701" y="222"/>
                      <a:pt x="8521" y="402"/>
                      <a:pt x="8300" y="402"/>
                    </a:cubicBezTo>
                    <a:cubicBezTo>
                      <a:pt x="8521" y="402"/>
                      <a:pt x="8701" y="581"/>
                      <a:pt x="8701" y="803"/>
                    </a:cubicBezTo>
                    <a:cubicBezTo>
                      <a:pt x="8701" y="583"/>
                      <a:pt x="8880" y="402"/>
                      <a:pt x="9102" y="402"/>
                    </a:cubicBezTo>
                    <a:cubicBezTo>
                      <a:pt x="8880" y="402"/>
                      <a:pt x="8701" y="222"/>
                      <a:pt x="8701" y="1"/>
                    </a:cubicBezTo>
                    <a:close/>
                    <a:moveTo>
                      <a:pt x="10776" y="1"/>
                    </a:moveTo>
                    <a:cubicBezTo>
                      <a:pt x="10776" y="222"/>
                      <a:pt x="10596" y="402"/>
                      <a:pt x="10375" y="402"/>
                    </a:cubicBezTo>
                    <a:cubicBezTo>
                      <a:pt x="10596" y="402"/>
                      <a:pt x="10776" y="581"/>
                      <a:pt x="10776" y="803"/>
                    </a:cubicBezTo>
                    <a:cubicBezTo>
                      <a:pt x="10776" y="583"/>
                      <a:pt x="10955" y="402"/>
                      <a:pt x="11177" y="402"/>
                    </a:cubicBezTo>
                    <a:cubicBezTo>
                      <a:pt x="10955" y="402"/>
                      <a:pt x="10776" y="222"/>
                      <a:pt x="10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0" name="Picture 2" descr="A Comprehensive Guide to React for Complete Beginners | by Eric Flynn |  Medium">
            <a:extLst>
              <a:ext uri="{FF2B5EF4-FFF2-40B4-BE49-F238E27FC236}">
                <a16:creationId xmlns:a16="http://schemas.microsoft.com/office/drawing/2014/main" id="{9205B48D-B4CE-A65F-50EE-1D7ACFA4A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633" y="1095378"/>
            <a:ext cx="1152045" cy="75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A0F9D6-E765-18B4-D825-882988468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095" y="1182048"/>
            <a:ext cx="885741" cy="54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jango logo and symbol, meaning, history, PNG">
            <a:extLst>
              <a:ext uri="{FF2B5EF4-FFF2-40B4-BE49-F238E27FC236}">
                <a16:creationId xmlns:a16="http://schemas.microsoft.com/office/drawing/2014/main" id="{80D1E5DA-FA2B-CBCC-53BE-C862B659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686" y="2162339"/>
            <a:ext cx="1122748" cy="7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jango REST Framework - Full Stack Python">
            <a:extLst>
              <a:ext uri="{FF2B5EF4-FFF2-40B4-BE49-F238E27FC236}">
                <a16:creationId xmlns:a16="http://schemas.microsoft.com/office/drawing/2014/main" id="{270B899C-BFAF-E85A-1232-1194544E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88" y="2117875"/>
            <a:ext cx="1498586" cy="66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Simple JWT Login – Allows you to use JWT on REST endpoints. – Wtyczka  WordPress | WordPress.org Polska">
            <a:extLst>
              <a:ext uri="{FF2B5EF4-FFF2-40B4-BE49-F238E27FC236}">
                <a16:creationId xmlns:a16="http://schemas.microsoft.com/office/drawing/2014/main" id="{608C62EF-ACC2-91BA-1FDF-02948B1A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76" y="2162339"/>
            <a:ext cx="687020" cy="68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ostgreSQL - Wikipedia">
            <a:extLst>
              <a:ext uri="{FF2B5EF4-FFF2-40B4-BE49-F238E27FC236}">
                <a16:creationId xmlns:a16="http://schemas.microsoft.com/office/drawing/2014/main" id="{337A6F05-90F1-9973-76F4-19D7C2C19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55" y="3207330"/>
            <a:ext cx="1067778" cy="110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Ensuring An Easier Migration Path With Framework-agnostic Libraries Using  Axios">
            <a:extLst>
              <a:ext uri="{FF2B5EF4-FFF2-40B4-BE49-F238E27FC236}">
                <a16:creationId xmlns:a16="http://schemas.microsoft.com/office/drawing/2014/main" id="{CD795850-961F-C131-6B3E-DFE8A7E5C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161" y="1198239"/>
            <a:ext cx="1301090" cy="53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911F9-8651-83ED-C469-81354863FECC}"/>
              </a:ext>
            </a:extLst>
          </p:cNvPr>
          <p:cNvSpPr txBox="1"/>
          <p:nvPr/>
        </p:nvSpPr>
        <p:spPr>
          <a:xfrm>
            <a:off x="999183" y="1267024"/>
            <a:ext cx="1659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Frontend:</a:t>
            </a:r>
            <a:endParaRPr lang="ru-RU" sz="2000" dirty="0">
              <a:solidFill>
                <a:schemeClr val="tx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ADC67-AFB4-3167-3697-EA344D1A96AE}"/>
              </a:ext>
            </a:extLst>
          </p:cNvPr>
          <p:cNvSpPr txBox="1"/>
          <p:nvPr/>
        </p:nvSpPr>
        <p:spPr>
          <a:xfrm>
            <a:off x="999183" y="2270875"/>
            <a:ext cx="1436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Backend: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6258C-3AFF-3DD2-CCD6-42F08851824C}"/>
              </a:ext>
            </a:extLst>
          </p:cNvPr>
          <p:cNvSpPr txBox="1"/>
          <p:nvPr/>
        </p:nvSpPr>
        <p:spPr>
          <a:xfrm>
            <a:off x="454472" y="3380717"/>
            <a:ext cx="1974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База </a:t>
            </a:r>
            <a:r>
              <a:rPr lang="ru-RU" sz="20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Данних</a:t>
            </a:r>
            <a:r>
              <a:rPr lang="en-US" sz="20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:</a:t>
            </a:r>
            <a:endParaRPr lang="ru-RU" sz="2000" dirty="0">
              <a:solidFill>
                <a:schemeClr val="tx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11A12-1208-1F7D-0F4D-A2983D4A3260}"/>
              </a:ext>
            </a:extLst>
          </p:cNvPr>
          <p:cNvSpPr txBox="1"/>
          <p:nvPr/>
        </p:nvSpPr>
        <p:spPr>
          <a:xfrm>
            <a:off x="8090917" y="43106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>
          <a:extLst>
            <a:ext uri="{FF2B5EF4-FFF2-40B4-BE49-F238E27FC236}">
              <a16:creationId xmlns:a16="http://schemas.microsoft.com/office/drawing/2014/main" id="{8111E5D8-08C1-ED72-D786-90AEECB1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39">
            <a:extLst>
              <a:ext uri="{FF2B5EF4-FFF2-40B4-BE49-F238E27FC236}">
                <a16:creationId xmlns:a16="http://schemas.microsoft.com/office/drawing/2014/main" id="{45227EE4-7FB2-1CC5-B504-3CD4EE9EC9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582694" y="-154664"/>
            <a:ext cx="5953125" cy="10874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solidFill>
                  <a:schemeClr val="bg1">
                    <a:lumMod val="1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Приклади коду</a:t>
            </a:r>
            <a:endParaRPr sz="3200" dirty="0">
              <a:solidFill>
                <a:schemeClr val="bg1">
                  <a:lumMod val="1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AD3C7-F961-6700-8166-1D0E449F3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57" y="1610877"/>
            <a:ext cx="3569473" cy="2392343"/>
          </a:xfrm>
          <a:prstGeom prst="rect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7CFCEE-85D0-E63C-4784-E1952B5F1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558" y="1510475"/>
            <a:ext cx="3238255" cy="2970036"/>
          </a:xfrm>
          <a:prstGeom prst="rect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0E0401-5303-E274-002C-E463ADF5ABE1}"/>
              </a:ext>
            </a:extLst>
          </p:cNvPr>
          <p:cNvSpPr txBox="1"/>
          <p:nvPr/>
        </p:nvSpPr>
        <p:spPr>
          <a:xfrm>
            <a:off x="797957" y="1195021"/>
            <a:ext cx="29170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Модель </a:t>
            </a:r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користувача</a:t>
            </a:r>
            <a:endParaRPr lang="ru-RU" sz="1600" dirty="0">
              <a:solidFill>
                <a:schemeClr val="tx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00D7F-7526-F4BF-E2A1-9CF39C6FD05B}"/>
              </a:ext>
            </a:extLst>
          </p:cNvPr>
          <p:cNvSpPr txBox="1"/>
          <p:nvPr/>
        </p:nvSpPr>
        <p:spPr>
          <a:xfrm>
            <a:off x="4873558" y="1171921"/>
            <a:ext cx="8844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Контролери</a:t>
            </a:r>
            <a:r>
              <a:rPr lang="ru-RU" sz="1600" dirty="0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користувачів</a:t>
            </a:r>
            <a:endParaRPr lang="ru-RU" sz="1600" dirty="0">
              <a:solidFill>
                <a:schemeClr val="tx1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3E0CE-10A5-01F5-5DF2-19F9F019C2D8}"/>
              </a:ext>
            </a:extLst>
          </p:cNvPr>
          <p:cNvSpPr txBox="1"/>
          <p:nvPr/>
        </p:nvSpPr>
        <p:spPr>
          <a:xfrm>
            <a:off x="8082255" y="44805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06246740"/>
      </p:ext>
    </p:extLst>
  </p:cSld>
  <p:clrMapOvr>
    <a:masterClrMapping/>
  </p:clrMapOvr>
</p:sld>
</file>

<file path=ppt/theme/theme1.xml><?xml version="1.0" encoding="utf-8"?>
<a:theme xmlns:a="http://schemas.openxmlformats.org/drawingml/2006/main" name="Literature Review by Slidesgo">
  <a:themeElements>
    <a:clrScheme name="Simple Light">
      <a:dk1>
        <a:srgbClr val="233766"/>
      </a:dk1>
      <a:lt1>
        <a:srgbClr val="FFF3E1"/>
      </a:lt1>
      <a:dk2>
        <a:srgbClr val="FFFFFF"/>
      </a:dk2>
      <a:lt2>
        <a:srgbClr val="DA564C"/>
      </a:lt2>
      <a:accent1>
        <a:srgbClr val="96582E"/>
      </a:accent1>
      <a:accent2>
        <a:srgbClr val="EE9347"/>
      </a:accent2>
      <a:accent3>
        <a:srgbClr val="F9B050"/>
      </a:accent3>
      <a:accent4>
        <a:srgbClr val="6BB3EA"/>
      </a:accent4>
      <a:accent5>
        <a:srgbClr val="77C267"/>
      </a:accent5>
      <a:accent6>
        <a:srgbClr val="46846B"/>
      </a:accent6>
      <a:hlink>
        <a:srgbClr val="2337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375</Words>
  <Application>Microsoft Office PowerPoint</Application>
  <PresentationFormat>Экран (16:9)</PresentationFormat>
  <Paragraphs>86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Cambria Math</vt:lpstr>
      <vt:lpstr>Catamaran</vt:lpstr>
      <vt:lpstr>Nunito Light</vt:lpstr>
      <vt:lpstr>Cascadia Mono SemiBold</vt:lpstr>
      <vt:lpstr>Hepta Slab Medium</vt:lpstr>
      <vt:lpstr>Bebas Neue</vt:lpstr>
      <vt:lpstr>Hepta Slab</vt:lpstr>
      <vt:lpstr>Arial</vt:lpstr>
      <vt:lpstr>Wingdings</vt:lpstr>
      <vt:lpstr>Literature Review by Slidesgo</vt:lpstr>
      <vt:lpstr>Програмна система для організації та управління міською бібліотекою</vt:lpstr>
      <vt:lpstr>Презентация PowerPoint</vt:lpstr>
      <vt:lpstr>Презентация PowerPoint</vt:lpstr>
      <vt:lpstr>Постановка задачі</vt:lpstr>
      <vt:lpstr>Вимоги</vt:lpstr>
      <vt:lpstr>Діаграми прецендентів</vt:lpstr>
      <vt:lpstr>ER-діаграма програмної системи</vt:lpstr>
      <vt:lpstr>Стек технологій</vt:lpstr>
      <vt:lpstr>Приклади коду</vt:lpstr>
      <vt:lpstr>Приклади коду</vt:lpstr>
      <vt:lpstr>Приклади інтерфейсу</vt:lpstr>
      <vt:lpstr>Приклади інтерфейсу</vt:lpstr>
      <vt:lpstr>Тестування</vt:lpstr>
      <vt:lpstr>Висновки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Рябко Владислав</dc:creator>
  <cp:lastModifiedBy>XDDDDD XDDDDD</cp:lastModifiedBy>
  <cp:revision>8</cp:revision>
  <dcterms:modified xsi:type="dcterms:W3CDTF">2025-06-06T19:01:29Z</dcterms:modified>
</cp:coreProperties>
</file>